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9" r:id="rId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-539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-1079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-1635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-2190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FF"/>
    <a:srgbClr val="006600"/>
    <a:srgbClr val="006666"/>
    <a:srgbClr val="0033CC"/>
    <a:srgbClr val="C81204"/>
    <a:srgbClr val="4C1441"/>
    <a:srgbClr val="FFFF00"/>
    <a:srgbClr val="CC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7" autoAdjust="0"/>
    <p:restoredTop sz="94664" autoAdjust="0"/>
  </p:normalViewPr>
  <p:slideViewPr>
    <p:cSldViewPr>
      <p:cViewPr varScale="1">
        <p:scale>
          <a:sx n="104" d="100"/>
          <a:sy n="104" d="100"/>
        </p:scale>
        <p:origin x="172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Farley" userId="1b2cfada0102257f" providerId="LiveId" clId="{F49045DE-A837-4DF5-8895-EE4564E0F152}"/>
    <pc:docChg chg="custSel delSld modSld">
      <pc:chgData name="Robert Farley" userId="1b2cfada0102257f" providerId="LiveId" clId="{F49045DE-A837-4DF5-8895-EE4564E0F152}" dt="2021-09-02T15:32:36.454" v="104" actId="20577"/>
      <pc:docMkLst>
        <pc:docMk/>
      </pc:docMkLst>
      <pc:sldChg chg="modSp mod">
        <pc:chgData name="Robert Farley" userId="1b2cfada0102257f" providerId="LiveId" clId="{F49045DE-A837-4DF5-8895-EE4564E0F152}" dt="2021-09-02T15:32:36.454" v="104" actId="20577"/>
        <pc:sldMkLst>
          <pc:docMk/>
          <pc:sldMk cId="0" sldId="409"/>
        </pc:sldMkLst>
        <pc:spChg chg="mod">
          <ac:chgData name="Robert Farley" userId="1b2cfada0102257f" providerId="LiveId" clId="{F49045DE-A837-4DF5-8895-EE4564E0F152}" dt="2021-09-02T15:32:36.454" v="104" actId="20577"/>
          <ac:spMkLst>
            <pc:docMk/>
            <pc:sldMk cId="0" sldId="409"/>
            <ac:spMk id="8" creationId="{00000000-0000-0000-0000-000000000000}"/>
          </ac:spMkLst>
        </pc:spChg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0" sldId="439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3558516622" sldId="514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2625912591" sldId="539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3281822394" sldId="540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1906594971" sldId="542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1371525717" sldId="543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896706114" sldId="558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3279969138" sldId="559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3557084326" sldId="570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846763981" sldId="572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1315995702" sldId="573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1770865177" sldId="574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1500051252" sldId="577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390893034" sldId="580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479880649" sldId="581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1253356060" sldId="582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851591791" sldId="583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969116817" sldId="584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2463337671" sldId="585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470549257" sldId="591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685231774" sldId="592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1412077015" sldId="593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2715257543" sldId="594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3714830596" sldId="595"/>
        </pc:sldMkLst>
      </pc:sldChg>
      <pc:sldChg chg="del">
        <pc:chgData name="Robert Farley" userId="1b2cfada0102257f" providerId="LiveId" clId="{F49045DE-A837-4DF5-8895-EE4564E0F152}" dt="2021-09-02T15:31:50.927" v="0" actId="47"/>
        <pc:sldMkLst>
          <pc:docMk/>
          <pc:sldMk cId="4129022502" sldId="5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7732B-3931-4C78-8DBB-AD53B398B0CD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CAE9A-D2A7-455A-9066-FB3381E1DC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E8468ECA-FCD4-4767-A441-9AD0A66A9B02}" type="datetimeFigureOut">
              <a:rPr lang="en-US"/>
              <a:pPr>
                <a:defRPr/>
              </a:pPr>
              <a:t>9/2/2021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fld id="{95A1D999-1AA3-4AF7-B474-A087E9E088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22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06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90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75" algn="l" defTabSz="9143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4" indent="0" algn="ctr">
              <a:buNone/>
              <a:defRPr/>
            </a:lvl2pPr>
            <a:lvl3pPr marL="914368" indent="0" algn="ctr">
              <a:buNone/>
              <a:defRPr/>
            </a:lvl3pPr>
            <a:lvl4pPr marL="1371553" indent="0" algn="ctr">
              <a:buNone/>
              <a:defRPr/>
            </a:lvl4pPr>
            <a:lvl5pPr marL="1828737" indent="0" algn="ctr">
              <a:buNone/>
              <a:defRPr/>
            </a:lvl5pPr>
            <a:lvl6pPr marL="2285922" indent="0" algn="ctr">
              <a:buNone/>
              <a:defRPr/>
            </a:lvl6pPr>
            <a:lvl7pPr marL="2743106" indent="0" algn="ctr">
              <a:buNone/>
              <a:defRPr/>
            </a:lvl7pPr>
            <a:lvl8pPr marL="3200290" indent="0" algn="ctr">
              <a:buNone/>
              <a:defRPr/>
            </a:lvl8pPr>
            <a:lvl9pPr marL="365747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7A24A-EE01-4FFF-B865-DEFEBA299D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F8CDE-1D61-4434-A8D4-A12664F1F0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AE680-E495-40E8-B03E-91F8AD5072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F987-C306-4481-BAE6-C66747CE07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02E0F-2943-4D8F-B5F0-CA55A7B3D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93321-8854-45D3-87E5-FFBD7A5A47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4" indent="0">
              <a:buNone/>
              <a:defRPr sz="1800"/>
            </a:lvl2pPr>
            <a:lvl3pPr marL="914368" indent="0">
              <a:buNone/>
              <a:defRPr sz="1600"/>
            </a:lvl3pPr>
            <a:lvl4pPr marL="1371553" indent="0">
              <a:buNone/>
              <a:defRPr sz="1400"/>
            </a:lvl4pPr>
            <a:lvl5pPr marL="1828737" indent="0">
              <a:buNone/>
              <a:defRPr sz="1400"/>
            </a:lvl5pPr>
            <a:lvl6pPr marL="2285922" indent="0">
              <a:buNone/>
              <a:defRPr sz="1400"/>
            </a:lvl6pPr>
            <a:lvl7pPr marL="2743106" indent="0">
              <a:buNone/>
              <a:defRPr sz="1400"/>
            </a:lvl7pPr>
            <a:lvl8pPr marL="3200290" indent="0">
              <a:buNone/>
              <a:defRPr sz="1400"/>
            </a:lvl8pPr>
            <a:lvl9pPr marL="365747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75097-BB54-4FF8-8DDF-31830133C0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3CAA6-6DF7-41A0-AD45-4D44881C1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4" indent="0">
              <a:buNone/>
              <a:defRPr sz="2000" b="1"/>
            </a:lvl2pPr>
            <a:lvl3pPr marL="914368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2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0" indent="0">
              <a:buNone/>
              <a:defRPr sz="1600" b="1"/>
            </a:lvl8pPr>
            <a:lvl9pPr marL="365747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4" indent="0">
              <a:buNone/>
              <a:defRPr sz="2000" b="1"/>
            </a:lvl2pPr>
            <a:lvl3pPr marL="914368" indent="0">
              <a:buNone/>
              <a:defRPr sz="1800" b="1"/>
            </a:lvl3pPr>
            <a:lvl4pPr marL="1371553" indent="0">
              <a:buNone/>
              <a:defRPr sz="1600" b="1"/>
            </a:lvl4pPr>
            <a:lvl5pPr marL="1828737" indent="0">
              <a:buNone/>
              <a:defRPr sz="1600" b="1"/>
            </a:lvl5pPr>
            <a:lvl6pPr marL="2285922" indent="0">
              <a:buNone/>
              <a:defRPr sz="1600" b="1"/>
            </a:lvl6pPr>
            <a:lvl7pPr marL="2743106" indent="0">
              <a:buNone/>
              <a:defRPr sz="1600" b="1"/>
            </a:lvl7pPr>
            <a:lvl8pPr marL="3200290" indent="0">
              <a:buNone/>
              <a:defRPr sz="1600" b="1"/>
            </a:lvl8pPr>
            <a:lvl9pPr marL="365747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18A5-6C48-4D58-9486-2D323D8681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1F614-9A60-41F9-9E0D-1A2BD4A821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4401-F39B-429E-B9F0-9168356993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4" indent="0">
              <a:buNone/>
              <a:defRPr sz="1200"/>
            </a:lvl2pPr>
            <a:lvl3pPr marL="914368" indent="0">
              <a:buNone/>
              <a:defRPr sz="1000"/>
            </a:lvl3pPr>
            <a:lvl4pPr marL="1371553" indent="0">
              <a:buNone/>
              <a:defRPr sz="900"/>
            </a:lvl4pPr>
            <a:lvl5pPr marL="1828737" indent="0">
              <a:buNone/>
              <a:defRPr sz="900"/>
            </a:lvl5pPr>
            <a:lvl6pPr marL="2285922" indent="0">
              <a:buNone/>
              <a:defRPr sz="900"/>
            </a:lvl6pPr>
            <a:lvl7pPr marL="2743106" indent="0">
              <a:buNone/>
              <a:defRPr sz="900"/>
            </a:lvl7pPr>
            <a:lvl8pPr marL="3200290" indent="0">
              <a:buNone/>
              <a:defRPr sz="900"/>
            </a:lvl8pPr>
            <a:lvl9pPr marL="365747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658A6-2895-4F8E-9569-2718370C71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4" indent="0">
              <a:buNone/>
              <a:defRPr sz="2800"/>
            </a:lvl2pPr>
            <a:lvl3pPr marL="914368" indent="0">
              <a:buNone/>
              <a:defRPr sz="2400"/>
            </a:lvl3pPr>
            <a:lvl4pPr marL="1371553" indent="0">
              <a:buNone/>
              <a:defRPr sz="2000"/>
            </a:lvl4pPr>
            <a:lvl5pPr marL="1828737" indent="0">
              <a:buNone/>
              <a:defRPr sz="2000"/>
            </a:lvl5pPr>
            <a:lvl6pPr marL="2285922" indent="0">
              <a:buNone/>
              <a:defRPr sz="2000"/>
            </a:lvl6pPr>
            <a:lvl7pPr marL="2743106" indent="0">
              <a:buNone/>
              <a:defRPr sz="2000"/>
            </a:lvl7pPr>
            <a:lvl8pPr marL="3200290" indent="0">
              <a:buNone/>
              <a:defRPr sz="2000"/>
            </a:lvl8pPr>
            <a:lvl9pPr marL="3657475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4" indent="0">
              <a:buNone/>
              <a:defRPr sz="1200"/>
            </a:lvl2pPr>
            <a:lvl3pPr marL="914368" indent="0">
              <a:buNone/>
              <a:defRPr sz="1000"/>
            </a:lvl3pPr>
            <a:lvl4pPr marL="1371553" indent="0">
              <a:buNone/>
              <a:defRPr sz="900"/>
            </a:lvl4pPr>
            <a:lvl5pPr marL="1828737" indent="0">
              <a:buNone/>
              <a:defRPr sz="900"/>
            </a:lvl5pPr>
            <a:lvl6pPr marL="2285922" indent="0">
              <a:buNone/>
              <a:defRPr sz="900"/>
            </a:lvl6pPr>
            <a:lvl7pPr marL="2743106" indent="0">
              <a:buNone/>
              <a:defRPr sz="900"/>
            </a:lvl7pPr>
            <a:lvl8pPr marL="3200290" indent="0">
              <a:buNone/>
              <a:defRPr sz="900"/>
            </a:lvl8pPr>
            <a:lvl9pPr marL="365747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807C2-C407-4AEA-8611-0B86175B11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3E440FD-95CB-4EBB-A5FF-B0FADC389D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6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5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3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14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98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883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067" indent="-228592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4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8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3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7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22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6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90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75" algn="l" defTabSz="91436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G:\23blaw421\myIMG_1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7243" y="1828801"/>
            <a:ext cx="3135095" cy="313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96950" y="5394325"/>
            <a:ext cx="7288213" cy="1169988"/>
          </a:xfrm>
          <a:prstGeom prst="rect">
            <a:avLst/>
          </a:prstGeom>
          <a:solidFill>
            <a:schemeClr val="tx1"/>
          </a:solidFill>
        </p:spPr>
        <p:txBody>
          <a:bodyPr lIns="91436" tIns="45718" rIns="91436" bIns="45718"/>
          <a:lstStyle/>
          <a:p>
            <a:pPr marL="342889" indent="-342889" algn="ctr">
              <a:spcBef>
                <a:spcPct val="20000"/>
              </a:spcBef>
              <a:defRPr/>
            </a:pPr>
            <a:r>
              <a:rPr lang="en-US" sz="3200" b="1" kern="0" dirty="0">
                <a:solidFill>
                  <a:srgbClr val="FFFF00"/>
                </a:solidFill>
                <a:latin typeface="+mn-lt"/>
              </a:rPr>
              <a:t>Slide Set Three C:</a:t>
            </a:r>
          </a:p>
          <a:p>
            <a:pPr marL="342889" indent="-342889" algn="ctr">
              <a:spcBef>
                <a:spcPct val="20000"/>
              </a:spcBef>
              <a:defRPr/>
            </a:pPr>
            <a:r>
              <a:rPr lang="en-US" sz="3200" b="1" kern="0" dirty="0">
                <a:solidFill>
                  <a:srgbClr val="FFFF00"/>
                </a:solidFill>
                <a:latin typeface="+mn-lt"/>
              </a:rPr>
              <a:t>Sorry – There is no Slide Set 3C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304800"/>
            <a:ext cx="4315709" cy="914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9619</TotalTime>
  <Words>13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T. Farley</dc:creator>
  <cp:lastModifiedBy>Robert Farley</cp:lastModifiedBy>
  <cp:revision>489</cp:revision>
  <cp:lastPrinted>2020-09-23T14:11:20Z</cp:lastPrinted>
  <dcterms:created xsi:type="dcterms:W3CDTF">2007-08-27T19:04:39Z</dcterms:created>
  <dcterms:modified xsi:type="dcterms:W3CDTF">2021-09-02T15:32:40Z</dcterms:modified>
</cp:coreProperties>
</file>