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006600"/>
    <a:srgbClr val="006666"/>
    <a:srgbClr val="0033CC"/>
    <a:srgbClr val="C81204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64" d="100"/>
          <a:sy n="64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9/5/2021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Four B:</a:t>
            </a: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Sorry – There is no Slide Set 4B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800"/>
            <a:ext cx="4315709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9619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491</cp:revision>
  <cp:lastPrinted>2020-09-23T14:11:20Z</cp:lastPrinted>
  <dcterms:created xsi:type="dcterms:W3CDTF">2007-08-27T19:04:39Z</dcterms:created>
  <dcterms:modified xsi:type="dcterms:W3CDTF">2021-09-05T15:55:05Z</dcterms:modified>
</cp:coreProperties>
</file>