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-53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-1079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-1635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-219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006600"/>
    <a:srgbClr val="006666"/>
    <a:srgbClr val="0033CC"/>
    <a:srgbClr val="C81204"/>
    <a:srgbClr val="4C1441"/>
    <a:srgbClr val="FFFF00"/>
    <a:srgbClr val="CC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4" autoAdjust="0"/>
  </p:normalViewPr>
  <p:slideViewPr>
    <p:cSldViewPr>
      <p:cViewPr varScale="1">
        <p:scale>
          <a:sx n="64" d="100"/>
          <a:sy n="64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7732B-3931-4C78-8DBB-AD53B398B0CD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CAE9A-D2A7-455A-9066-FB3381E1DC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E8468ECA-FCD4-4767-A441-9AD0A66A9B02}" type="datetimeFigureOut">
              <a:rPr lang="en-US"/>
              <a:pPr>
                <a:defRPr/>
              </a:pPr>
              <a:t>9/5/2021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95A1D999-1AA3-4AF7-B474-A087E9E088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22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6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0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75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4" indent="0" algn="ctr">
              <a:buNone/>
              <a:defRPr/>
            </a:lvl2pPr>
            <a:lvl3pPr marL="914368" indent="0" algn="ctr">
              <a:buNone/>
              <a:defRPr/>
            </a:lvl3pPr>
            <a:lvl4pPr marL="1371553" indent="0" algn="ctr">
              <a:buNone/>
              <a:defRPr/>
            </a:lvl4pPr>
            <a:lvl5pPr marL="1828737" indent="0" algn="ctr">
              <a:buNone/>
              <a:defRPr/>
            </a:lvl5pPr>
            <a:lvl6pPr marL="2285922" indent="0" algn="ctr">
              <a:buNone/>
              <a:defRPr/>
            </a:lvl6pPr>
            <a:lvl7pPr marL="2743106" indent="0" algn="ctr">
              <a:buNone/>
              <a:defRPr/>
            </a:lvl7pPr>
            <a:lvl8pPr marL="3200290" indent="0" algn="ctr">
              <a:buNone/>
              <a:defRPr/>
            </a:lvl8pPr>
            <a:lvl9pPr marL="365747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A24A-EE01-4FFF-B865-DEFEBA299D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8CDE-1D61-4434-A8D4-A12664F1F0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E680-E495-40E8-B03E-91F8AD5072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F987-C306-4481-BAE6-C66747CE07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2E0F-2943-4D8F-B5F0-CA55A7B3D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93321-8854-45D3-87E5-FFBD7A5A4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4" indent="0">
              <a:buNone/>
              <a:defRPr sz="1800"/>
            </a:lvl2pPr>
            <a:lvl3pPr marL="914368" indent="0">
              <a:buNone/>
              <a:defRPr sz="1600"/>
            </a:lvl3pPr>
            <a:lvl4pPr marL="1371553" indent="0">
              <a:buNone/>
              <a:defRPr sz="1400"/>
            </a:lvl4pPr>
            <a:lvl5pPr marL="1828737" indent="0">
              <a:buNone/>
              <a:defRPr sz="1400"/>
            </a:lvl5pPr>
            <a:lvl6pPr marL="2285922" indent="0">
              <a:buNone/>
              <a:defRPr sz="1400"/>
            </a:lvl6pPr>
            <a:lvl7pPr marL="2743106" indent="0">
              <a:buNone/>
              <a:defRPr sz="1400"/>
            </a:lvl7pPr>
            <a:lvl8pPr marL="3200290" indent="0">
              <a:buNone/>
              <a:defRPr sz="1400"/>
            </a:lvl8pPr>
            <a:lvl9pPr marL="365747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5097-BB54-4FF8-8DDF-31830133C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3CAA6-6DF7-41A0-AD45-4D44881C1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18A5-6C48-4D58-9486-2D323D86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1F614-9A60-41F9-9E0D-1A2BD4A82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4401-F39B-429E-B9F0-9168356993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658A6-2895-4F8E-9569-2718370C71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4" indent="0">
              <a:buNone/>
              <a:defRPr sz="2800"/>
            </a:lvl2pPr>
            <a:lvl3pPr marL="914368" indent="0">
              <a:buNone/>
              <a:defRPr sz="2400"/>
            </a:lvl3pPr>
            <a:lvl4pPr marL="1371553" indent="0">
              <a:buNone/>
              <a:defRPr sz="2000"/>
            </a:lvl4pPr>
            <a:lvl5pPr marL="1828737" indent="0">
              <a:buNone/>
              <a:defRPr sz="2000"/>
            </a:lvl5pPr>
            <a:lvl6pPr marL="2285922" indent="0">
              <a:buNone/>
              <a:defRPr sz="2000"/>
            </a:lvl6pPr>
            <a:lvl7pPr marL="2743106" indent="0">
              <a:buNone/>
              <a:defRPr sz="2000"/>
            </a:lvl7pPr>
            <a:lvl8pPr marL="3200290" indent="0">
              <a:buNone/>
              <a:defRPr sz="2000"/>
            </a:lvl8pPr>
            <a:lvl9pPr marL="3657475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07C2-C407-4AEA-8611-0B86175B11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E440FD-95CB-4EBB-A5FF-B0FADC389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6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14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98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883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067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G:\23blaw421\myIMG_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7243" y="1828801"/>
            <a:ext cx="3135095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96950" y="5394325"/>
            <a:ext cx="7288213" cy="1169988"/>
          </a:xfrm>
          <a:prstGeom prst="rect">
            <a:avLst/>
          </a:prstGeom>
          <a:solidFill>
            <a:schemeClr val="tx1"/>
          </a:solidFill>
        </p:spPr>
        <p:txBody>
          <a:bodyPr lIns="91436" tIns="45718" rIns="91436" bIns="45718"/>
          <a:lstStyle/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FF00"/>
                </a:solidFill>
                <a:latin typeface="+mn-lt"/>
              </a:rPr>
              <a:t>Slide Set Four B:</a:t>
            </a:r>
          </a:p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FF00"/>
                </a:solidFill>
                <a:latin typeface="+mn-lt"/>
              </a:rPr>
              <a:t>Sorry – There is no Slide Set 4B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04800"/>
            <a:ext cx="4315709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9619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T. Farley</dc:creator>
  <cp:lastModifiedBy>Robert Farley</cp:lastModifiedBy>
  <cp:revision>491</cp:revision>
  <cp:lastPrinted>2020-09-23T14:11:20Z</cp:lastPrinted>
  <dcterms:created xsi:type="dcterms:W3CDTF">2007-08-27T19:04:39Z</dcterms:created>
  <dcterms:modified xsi:type="dcterms:W3CDTF">2021-09-05T15:55:05Z</dcterms:modified>
</cp:coreProperties>
</file>