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006600"/>
    <a:srgbClr val="006666"/>
    <a:srgbClr val="0033CC"/>
    <a:srgbClr val="C81204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4" d="100"/>
          <a:sy n="104" d="100"/>
        </p:scale>
        <p:origin x="17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9/2/2021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Four C:</a:t>
            </a: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Sorry – There is no Slide </a:t>
            </a:r>
            <a:r>
              <a:rPr lang="en-US" sz="3200" b="1" kern="0">
                <a:solidFill>
                  <a:srgbClr val="FFFF00"/>
                </a:solidFill>
                <a:latin typeface="+mn-lt"/>
              </a:rPr>
              <a:t>Set 4C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04800"/>
            <a:ext cx="4315709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9619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491</cp:revision>
  <cp:lastPrinted>2020-09-23T14:11:20Z</cp:lastPrinted>
  <dcterms:created xsi:type="dcterms:W3CDTF">2007-08-27T19:04:39Z</dcterms:created>
  <dcterms:modified xsi:type="dcterms:W3CDTF">2021-09-02T15:35:40Z</dcterms:modified>
</cp:coreProperties>
</file>