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09" r:id="rId2"/>
    <p:sldId id="543" r:id="rId3"/>
    <p:sldId id="635" r:id="rId4"/>
    <p:sldId id="583" r:id="rId5"/>
    <p:sldId id="660" r:id="rId6"/>
    <p:sldId id="659" r:id="rId7"/>
    <p:sldId id="636" r:id="rId8"/>
    <p:sldId id="637" r:id="rId9"/>
    <p:sldId id="658" r:id="rId10"/>
    <p:sldId id="645" r:id="rId11"/>
    <p:sldId id="646" r:id="rId12"/>
    <p:sldId id="647" r:id="rId13"/>
    <p:sldId id="649" r:id="rId14"/>
    <p:sldId id="650" r:id="rId15"/>
    <p:sldId id="634" r:id="rId16"/>
    <p:sldId id="611" r:id="rId17"/>
    <p:sldId id="439"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A2398238-3034-4574-8EDD-DCC791E84C52}"/>
    <pc:docChg chg="custSel addSld modSld sldOrd">
      <pc:chgData name="Robert Farley" userId="1b2cfada0102257f" providerId="LiveId" clId="{A2398238-3034-4574-8EDD-DCC791E84C52}" dt="2020-11-25T16:09:14.450" v="520" actId="20577"/>
      <pc:docMkLst>
        <pc:docMk/>
      </pc:docMkLst>
      <pc:sldChg chg="modSp mod">
        <pc:chgData name="Robert Farley" userId="1b2cfada0102257f" providerId="LiveId" clId="{A2398238-3034-4574-8EDD-DCC791E84C52}" dt="2020-11-25T15:55:18.992" v="20" actId="20577"/>
        <pc:sldMkLst>
          <pc:docMk/>
          <pc:sldMk cId="3198942143" sldId="583"/>
        </pc:sldMkLst>
        <pc:spChg chg="mod">
          <ac:chgData name="Robert Farley" userId="1b2cfada0102257f" providerId="LiveId" clId="{A2398238-3034-4574-8EDD-DCC791E84C52}" dt="2020-11-25T15:55:18.992" v="20" actId="20577"/>
          <ac:spMkLst>
            <pc:docMk/>
            <pc:sldMk cId="3198942143" sldId="583"/>
            <ac:spMk id="79873" creationId="{00000000-0000-0000-0000-000000000000}"/>
          </ac:spMkLst>
        </pc:spChg>
      </pc:sldChg>
      <pc:sldChg chg="modSp mod">
        <pc:chgData name="Robert Farley" userId="1b2cfada0102257f" providerId="LiveId" clId="{A2398238-3034-4574-8EDD-DCC791E84C52}" dt="2020-11-25T15:56:05.831" v="55" actId="20577"/>
        <pc:sldMkLst>
          <pc:docMk/>
          <pc:sldMk cId="2485282883" sldId="634"/>
        </pc:sldMkLst>
        <pc:spChg chg="mod">
          <ac:chgData name="Robert Farley" userId="1b2cfada0102257f" providerId="LiveId" clId="{A2398238-3034-4574-8EDD-DCC791E84C52}" dt="2020-11-25T15:56:05.831" v="55" actId="20577"/>
          <ac:spMkLst>
            <pc:docMk/>
            <pc:sldMk cId="2485282883" sldId="634"/>
            <ac:spMk id="79873" creationId="{00000000-0000-0000-0000-000000000000}"/>
          </ac:spMkLst>
        </pc:spChg>
      </pc:sldChg>
      <pc:sldChg chg="modSp mod">
        <pc:chgData name="Robert Farley" userId="1b2cfada0102257f" providerId="LiveId" clId="{A2398238-3034-4574-8EDD-DCC791E84C52}" dt="2020-11-25T15:55:30.960" v="34" actId="20577"/>
        <pc:sldMkLst>
          <pc:docMk/>
          <pc:sldMk cId="507419856" sldId="635"/>
        </pc:sldMkLst>
        <pc:spChg chg="mod">
          <ac:chgData name="Robert Farley" userId="1b2cfada0102257f" providerId="LiveId" clId="{A2398238-3034-4574-8EDD-DCC791E84C52}" dt="2020-11-25T15:55:30.960" v="34" actId="20577"/>
          <ac:spMkLst>
            <pc:docMk/>
            <pc:sldMk cId="507419856" sldId="635"/>
            <ac:spMk id="4" creationId="{00000000-0000-0000-0000-000000000000}"/>
          </ac:spMkLst>
        </pc:spChg>
      </pc:sldChg>
      <pc:sldChg chg="modSp mod">
        <pc:chgData name="Robert Farley" userId="1b2cfada0102257f" providerId="LiveId" clId="{A2398238-3034-4574-8EDD-DCC791E84C52}" dt="2020-11-25T16:08:43.411" v="512" actId="313"/>
        <pc:sldMkLst>
          <pc:docMk/>
          <pc:sldMk cId="2056853911" sldId="636"/>
        </pc:sldMkLst>
        <pc:spChg chg="mod">
          <ac:chgData name="Robert Farley" userId="1b2cfada0102257f" providerId="LiveId" clId="{A2398238-3034-4574-8EDD-DCC791E84C52}" dt="2020-11-25T16:08:43.411" v="512" actId="313"/>
          <ac:spMkLst>
            <pc:docMk/>
            <pc:sldMk cId="2056853911" sldId="636"/>
            <ac:spMk id="3" creationId="{00000000-0000-0000-0000-000000000000}"/>
          </ac:spMkLst>
        </pc:spChg>
      </pc:sldChg>
      <pc:sldChg chg="modSp mod">
        <pc:chgData name="Robert Farley" userId="1b2cfada0102257f" providerId="LiveId" clId="{A2398238-3034-4574-8EDD-DCC791E84C52}" dt="2020-11-25T16:09:14.450" v="520" actId="20577"/>
        <pc:sldMkLst>
          <pc:docMk/>
          <pc:sldMk cId="2606492291" sldId="637"/>
        </pc:sldMkLst>
        <pc:spChg chg="mod">
          <ac:chgData name="Robert Farley" userId="1b2cfada0102257f" providerId="LiveId" clId="{A2398238-3034-4574-8EDD-DCC791E84C52}" dt="2020-11-25T16:09:14.450" v="520" actId="20577"/>
          <ac:spMkLst>
            <pc:docMk/>
            <pc:sldMk cId="2606492291" sldId="637"/>
            <ac:spMk id="3" creationId="{00000000-0000-0000-0000-000000000000}"/>
          </ac:spMkLst>
        </pc:spChg>
      </pc:sldChg>
      <pc:sldChg chg="modSp mod">
        <pc:chgData name="Robert Farley" userId="1b2cfada0102257f" providerId="LiveId" clId="{A2398238-3034-4574-8EDD-DCC791E84C52}" dt="2020-11-25T15:55:42.833" v="40" actId="20577"/>
        <pc:sldMkLst>
          <pc:docMk/>
          <pc:sldMk cId="751622504" sldId="655"/>
        </pc:sldMkLst>
        <pc:spChg chg="mod">
          <ac:chgData name="Robert Farley" userId="1b2cfada0102257f" providerId="LiveId" clId="{A2398238-3034-4574-8EDD-DCC791E84C52}" dt="2020-11-25T15:55:42.833" v="40" actId="20577"/>
          <ac:spMkLst>
            <pc:docMk/>
            <pc:sldMk cId="751622504" sldId="655"/>
            <ac:spMk id="79873" creationId="{00000000-0000-0000-0000-000000000000}"/>
          </ac:spMkLst>
        </pc:spChg>
      </pc:sldChg>
      <pc:sldChg chg="modSp mod">
        <pc:chgData name="Robert Farley" userId="1b2cfada0102257f" providerId="LiveId" clId="{A2398238-3034-4574-8EDD-DCC791E84C52}" dt="2020-11-25T15:55:54.778" v="49" actId="20577"/>
        <pc:sldMkLst>
          <pc:docMk/>
          <pc:sldMk cId="2101944221" sldId="658"/>
        </pc:sldMkLst>
        <pc:spChg chg="mod">
          <ac:chgData name="Robert Farley" userId="1b2cfada0102257f" providerId="LiveId" clId="{A2398238-3034-4574-8EDD-DCC791E84C52}" dt="2020-11-25T15:55:54.778" v="49" actId="20577"/>
          <ac:spMkLst>
            <pc:docMk/>
            <pc:sldMk cId="2101944221" sldId="658"/>
            <ac:spMk id="79873" creationId="{00000000-0000-0000-0000-000000000000}"/>
          </ac:spMkLst>
        </pc:spChg>
      </pc:sldChg>
      <pc:sldChg chg="modSp add mod">
        <pc:chgData name="Robert Farley" userId="1b2cfada0102257f" providerId="LiveId" clId="{A2398238-3034-4574-8EDD-DCC791E84C52}" dt="2020-11-25T15:55:07.666" v="9" actId="20577"/>
        <pc:sldMkLst>
          <pc:docMk/>
          <pc:sldMk cId="4107634573" sldId="659"/>
        </pc:sldMkLst>
        <pc:spChg chg="mod">
          <ac:chgData name="Robert Farley" userId="1b2cfada0102257f" providerId="LiveId" clId="{A2398238-3034-4574-8EDD-DCC791E84C52}" dt="2020-11-25T15:55:07.666" v="9" actId="20577"/>
          <ac:spMkLst>
            <pc:docMk/>
            <pc:sldMk cId="4107634573" sldId="659"/>
            <ac:spMk id="79873" creationId="{00000000-0000-0000-0000-000000000000}"/>
          </ac:spMkLst>
        </pc:spChg>
      </pc:sldChg>
      <pc:sldChg chg="addSp delSp modSp add mod ord">
        <pc:chgData name="Robert Farley" userId="1b2cfada0102257f" providerId="LiveId" clId="{A2398238-3034-4574-8EDD-DCC791E84C52}" dt="2020-11-25T16:07:04.215" v="351" actId="20577"/>
        <pc:sldMkLst>
          <pc:docMk/>
          <pc:sldMk cId="219622788" sldId="660"/>
        </pc:sldMkLst>
        <pc:spChg chg="add del mod">
          <ac:chgData name="Robert Farley" userId="1b2cfada0102257f" providerId="LiveId" clId="{A2398238-3034-4574-8EDD-DCC791E84C52}" dt="2020-11-25T16:00:23.607" v="150" actId="478"/>
          <ac:spMkLst>
            <pc:docMk/>
            <pc:sldMk cId="219622788" sldId="660"/>
            <ac:spMk id="2" creationId="{0597C530-3678-424E-81EC-B715F2E702FC}"/>
          </ac:spMkLst>
        </pc:spChg>
        <pc:spChg chg="mod">
          <ac:chgData name="Robert Farley" userId="1b2cfada0102257f" providerId="LiveId" clId="{A2398238-3034-4574-8EDD-DCC791E84C52}" dt="2020-11-25T16:07:04.215" v="351" actId="20577"/>
          <ac:spMkLst>
            <pc:docMk/>
            <pc:sldMk cId="219622788" sldId="660"/>
            <ac:spMk id="3" creationId="{00000000-0000-0000-0000-000000000000}"/>
          </ac:spMkLst>
        </pc:spChg>
      </pc:sldChg>
    </pc:docChg>
  </pc:docChgLst>
  <pc:docChgLst>
    <pc:chgData name="Robert Farley" userId="1b2cfada0102257f" providerId="LiveId" clId="{15EA29CF-5BDA-4491-9E59-0718841E42BD}"/>
    <pc:docChg chg="delSld modSld">
      <pc:chgData name="Robert Farley" userId="1b2cfada0102257f" providerId="LiveId" clId="{15EA29CF-5BDA-4491-9E59-0718841E42BD}" dt="2021-10-23T18:59:49.980" v="303" actId="2696"/>
      <pc:docMkLst>
        <pc:docMk/>
      </pc:docMkLst>
      <pc:sldChg chg="modSp mod">
        <pc:chgData name="Robert Farley" userId="1b2cfada0102257f" providerId="LiveId" clId="{15EA29CF-5BDA-4491-9E59-0718841E42BD}" dt="2021-10-23T18:40:25.016" v="8" actId="20577"/>
        <pc:sldMkLst>
          <pc:docMk/>
          <pc:sldMk cId="0" sldId="409"/>
        </pc:sldMkLst>
        <pc:spChg chg="mod">
          <ac:chgData name="Robert Farley" userId="1b2cfada0102257f" providerId="LiveId" clId="{15EA29CF-5BDA-4491-9E59-0718841E42BD}" dt="2021-10-23T18:40:25.016" v="8" actId="20577"/>
          <ac:spMkLst>
            <pc:docMk/>
            <pc:sldMk cId="0" sldId="409"/>
            <ac:spMk id="8" creationId="{00000000-0000-0000-0000-000000000000}"/>
          </ac:spMkLst>
        </pc:spChg>
      </pc:sldChg>
      <pc:sldChg chg="modSp mod">
        <pc:chgData name="Robert Farley" userId="1b2cfada0102257f" providerId="LiveId" clId="{15EA29CF-5BDA-4491-9E59-0718841E42BD}" dt="2021-10-23T18:45:21.124" v="252" actId="20577"/>
        <pc:sldMkLst>
          <pc:docMk/>
          <pc:sldMk cId="0" sldId="439"/>
        </pc:sldMkLst>
        <pc:spChg chg="mod">
          <ac:chgData name="Robert Farley" userId="1b2cfada0102257f" providerId="LiveId" clId="{15EA29CF-5BDA-4491-9E59-0718841E42BD}" dt="2021-10-23T18:45:21.124" v="252" actId="20577"/>
          <ac:spMkLst>
            <pc:docMk/>
            <pc:sldMk cId="0" sldId="439"/>
            <ac:spMk id="21506" creationId="{00000000-0000-0000-0000-000000000000}"/>
          </ac:spMkLst>
        </pc:spChg>
      </pc:sldChg>
      <pc:sldChg chg="modSp mod">
        <pc:chgData name="Robert Farley" userId="1b2cfada0102257f" providerId="LiveId" clId="{15EA29CF-5BDA-4491-9E59-0718841E42BD}" dt="2021-10-23T18:59:12.441" v="302" actId="20577"/>
        <pc:sldMkLst>
          <pc:docMk/>
          <pc:sldMk cId="2485282883" sldId="634"/>
        </pc:sldMkLst>
        <pc:spChg chg="mod">
          <ac:chgData name="Robert Farley" userId="1b2cfada0102257f" providerId="LiveId" clId="{15EA29CF-5BDA-4491-9E59-0718841E42BD}" dt="2021-10-23T18:59:12.441" v="302" actId="20577"/>
          <ac:spMkLst>
            <pc:docMk/>
            <pc:sldMk cId="2485282883" sldId="634"/>
            <ac:spMk id="79873" creationId="{00000000-0000-0000-0000-000000000000}"/>
          </ac:spMkLst>
        </pc:spChg>
      </pc:sldChg>
      <pc:sldChg chg="modSp mod">
        <pc:chgData name="Robert Farley" userId="1b2cfada0102257f" providerId="LiveId" clId="{15EA29CF-5BDA-4491-9E59-0718841E42BD}" dt="2021-10-23T18:44:39.154" v="243" actId="20577"/>
        <pc:sldMkLst>
          <pc:docMk/>
          <pc:sldMk cId="507419856" sldId="635"/>
        </pc:sldMkLst>
        <pc:spChg chg="mod">
          <ac:chgData name="Robert Farley" userId="1b2cfada0102257f" providerId="LiveId" clId="{15EA29CF-5BDA-4491-9E59-0718841E42BD}" dt="2021-10-23T18:44:39.154" v="243" actId="20577"/>
          <ac:spMkLst>
            <pc:docMk/>
            <pc:sldMk cId="507419856" sldId="635"/>
            <ac:spMk id="4" creationId="{00000000-0000-0000-0000-000000000000}"/>
          </ac:spMkLst>
        </pc:spChg>
      </pc:sldChg>
      <pc:sldChg chg="modSp mod">
        <pc:chgData name="Robert Farley" userId="1b2cfada0102257f" providerId="LiveId" clId="{15EA29CF-5BDA-4491-9E59-0718841E42BD}" dt="2021-10-23T18:57:05.890" v="262" actId="20577"/>
        <pc:sldMkLst>
          <pc:docMk/>
          <pc:sldMk cId="2056853911" sldId="636"/>
        </pc:sldMkLst>
        <pc:spChg chg="mod">
          <ac:chgData name="Robert Farley" userId="1b2cfada0102257f" providerId="LiveId" clId="{15EA29CF-5BDA-4491-9E59-0718841E42BD}" dt="2021-10-23T18:57:05.890" v="262" actId="20577"/>
          <ac:spMkLst>
            <pc:docMk/>
            <pc:sldMk cId="2056853911" sldId="636"/>
            <ac:spMk id="3" creationId="{00000000-0000-0000-0000-000000000000}"/>
          </ac:spMkLst>
        </pc:spChg>
      </pc:sldChg>
      <pc:sldChg chg="modSp mod">
        <pc:chgData name="Robert Farley" userId="1b2cfada0102257f" providerId="LiveId" clId="{15EA29CF-5BDA-4491-9E59-0718841E42BD}" dt="2021-10-23T18:57:14.944" v="267" actId="20577"/>
        <pc:sldMkLst>
          <pc:docMk/>
          <pc:sldMk cId="2606492291" sldId="637"/>
        </pc:sldMkLst>
        <pc:spChg chg="mod">
          <ac:chgData name="Robert Farley" userId="1b2cfada0102257f" providerId="LiveId" clId="{15EA29CF-5BDA-4491-9E59-0718841E42BD}" dt="2021-10-23T18:57:14.944" v="267" actId="20577"/>
          <ac:spMkLst>
            <pc:docMk/>
            <pc:sldMk cId="2606492291" sldId="637"/>
            <ac:spMk id="3" creationId="{00000000-0000-0000-0000-000000000000}"/>
          </ac:spMkLst>
        </pc:spChg>
      </pc:sldChg>
      <pc:sldChg chg="modSp del mod">
        <pc:chgData name="Robert Farley" userId="1b2cfada0102257f" providerId="LiveId" clId="{15EA29CF-5BDA-4491-9E59-0718841E42BD}" dt="2021-10-23T18:59:49.980" v="303" actId="2696"/>
        <pc:sldMkLst>
          <pc:docMk/>
          <pc:sldMk cId="1423062453" sldId="638"/>
        </pc:sldMkLst>
        <pc:spChg chg="mod">
          <ac:chgData name="Robert Farley" userId="1b2cfada0102257f" providerId="LiveId" clId="{15EA29CF-5BDA-4491-9E59-0718841E42BD}" dt="2021-10-23T18:57:57.787" v="284" actId="20577"/>
          <ac:spMkLst>
            <pc:docMk/>
            <pc:sldMk cId="1423062453" sldId="638"/>
            <ac:spMk id="3" creationId="{00000000-0000-0000-0000-000000000000}"/>
          </ac:spMkLst>
        </pc:spChg>
      </pc:sldChg>
      <pc:sldChg chg="modSp del mod">
        <pc:chgData name="Robert Farley" userId="1b2cfada0102257f" providerId="LiveId" clId="{15EA29CF-5BDA-4491-9E59-0718841E42BD}" dt="2021-10-23T18:59:49.980" v="303" actId="2696"/>
        <pc:sldMkLst>
          <pc:docMk/>
          <pc:sldMk cId="2473295325" sldId="639"/>
        </pc:sldMkLst>
        <pc:spChg chg="mod">
          <ac:chgData name="Robert Farley" userId="1b2cfada0102257f" providerId="LiveId" clId="{15EA29CF-5BDA-4491-9E59-0718841E42BD}" dt="2021-10-23T18:58:14.163" v="285"/>
          <ac:spMkLst>
            <pc:docMk/>
            <pc:sldMk cId="2473295325" sldId="639"/>
            <ac:spMk id="3" creationId="{00000000-0000-0000-0000-000000000000}"/>
          </ac:spMkLst>
        </pc:spChg>
      </pc:sldChg>
      <pc:sldChg chg="del">
        <pc:chgData name="Robert Farley" userId="1b2cfada0102257f" providerId="LiveId" clId="{15EA29CF-5BDA-4491-9E59-0718841E42BD}" dt="2021-10-23T18:59:49.980" v="303" actId="2696"/>
        <pc:sldMkLst>
          <pc:docMk/>
          <pc:sldMk cId="751622504" sldId="655"/>
        </pc:sldMkLst>
      </pc:sldChg>
      <pc:sldChg chg="modSp del mod">
        <pc:chgData name="Robert Farley" userId="1b2cfada0102257f" providerId="LiveId" clId="{15EA29CF-5BDA-4491-9E59-0718841E42BD}" dt="2021-10-23T18:59:49.980" v="303" actId="2696"/>
        <pc:sldMkLst>
          <pc:docMk/>
          <pc:sldMk cId="667771342" sldId="656"/>
        </pc:sldMkLst>
        <pc:spChg chg="mod">
          <ac:chgData name="Robert Farley" userId="1b2cfada0102257f" providerId="LiveId" clId="{15EA29CF-5BDA-4491-9E59-0718841E42BD}" dt="2021-10-23T18:58:28.348" v="286"/>
          <ac:spMkLst>
            <pc:docMk/>
            <pc:sldMk cId="667771342" sldId="656"/>
            <ac:spMk id="3" creationId="{00000000-0000-0000-0000-000000000000}"/>
          </ac:spMkLst>
        </pc:spChg>
      </pc:sldChg>
      <pc:sldChg chg="modSp del mod">
        <pc:chgData name="Robert Farley" userId="1b2cfada0102257f" providerId="LiveId" clId="{15EA29CF-5BDA-4491-9E59-0718841E42BD}" dt="2021-10-23T18:59:49.980" v="303" actId="2696"/>
        <pc:sldMkLst>
          <pc:docMk/>
          <pc:sldMk cId="2458433535" sldId="657"/>
        </pc:sldMkLst>
        <pc:spChg chg="mod">
          <ac:chgData name="Robert Farley" userId="1b2cfada0102257f" providerId="LiveId" clId="{15EA29CF-5BDA-4491-9E59-0718841E42BD}" dt="2021-10-23T18:58:37.521" v="287"/>
          <ac:spMkLst>
            <pc:docMk/>
            <pc:sldMk cId="2458433535" sldId="657"/>
            <ac:spMk id="3" creationId="{00000000-0000-0000-0000-000000000000}"/>
          </ac:spMkLst>
        </pc:spChg>
      </pc:sldChg>
      <pc:sldChg chg="modSp mod">
        <pc:chgData name="Robert Farley" userId="1b2cfada0102257f" providerId="LiveId" clId="{15EA29CF-5BDA-4491-9E59-0718841E42BD}" dt="2021-10-23T18:58:48.089" v="296" actId="20577"/>
        <pc:sldMkLst>
          <pc:docMk/>
          <pc:sldMk cId="2101944221" sldId="658"/>
        </pc:sldMkLst>
        <pc:spChg chg="mod">
          <ac:chgData name="Robert Farley" userId="1b2cfada0102257f" providerId="LiveId" clId="{15EA29CF-5BDA-4491-9E59-0718841E42BD}" dt="2021-10-23T18:58:48.089" v="296" actId="20577"/>
          <ac:spMkLst>
            <pc:docMk/>
            <pc:sldMk cId="2101944221" sldId="658"/>
            <ac:spMk id="798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FF301283-18C6-4532-8974-737329222E69}" type="slidenum">
              <a:rPr lang="en-US" smtClean="0"/>
              <a:pPr/>
              <a:t>10</a:t>
            </a:fld>
            <a:endParaRPr lang="en-US"/>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297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2FADB8F7-A360-4A8F-B61F-A3F2A917FA13}" type="slidenum">
              <a:rPr lang="en-US" smtClean="0"/>
              <a:pPr/>
              <a:t>11</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249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1CF85BA3-1102-42F1-BBDC-BF7D4B8DB84C}" type="slidenum">
              <a:rPr lang="en-US" smtClean="0"/>
              <a:pPr/>
              <a:t>12</a:t>
            </a:fld>
            <a:endParaRPr 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2097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DE849A80-F481-4F69-B5F3-A4CEBFA6831E}" type="slidenum">
              <a:rPr lang="en-US" smtClean="0"/>
              <a:pPr/>
              <a:t>13</a:t>
            </a:fld>
            <a:endParaRPr lang="en-US"/>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18068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E892D760-D2C6-4576-BB04-29B0691CDE27}" type="slidenum">
              <a:rPr lang="en-US" smtClean="0"/>
              <a:pPr/>
              <a:t>14</a:t>
            </a:fld>
            <a:endParaRPr 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1330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Eight A:</a:t>
            </a:r>
          </a:p>
          <a:p>
            <a:pPr marL="342889" indent="-342889" algn="ctr">
              <a:spcBef>
                <a:spcPct val="20000"/>
              </a:spcBef>
              <a:defRPr/>
            </a:pPr>
            <a:r>
              <a:rPr lang="en-US" sz="2800" b="1" kern="0" dirty="0">
                <a:solidFill>
                  <a:srgbClr val="FFFF00"/>
                </a:solidFill>
                <a:latin typeface="+mn-lt"/>
              </a:rPr>
              <a:t>Corporate Governance – Corporate Officers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458200" cy="5410200"/>
          </a:xfrm>
          <a:prstGeom prst="rect">
            <a:avLst/>
          </a:prstGeom>
        </p:spPr>
        <p:txBody>
          <a:bodyPr/>
          <a:lstStyle/>
          <a:p>
            <a:pPr marL="0" indent="0" algn="ctr">
              <a:lnSpc>
                <a:spcPct val="90000"/>
              </a:lnSpc>
              <a:spcBef>
                <a:spcPts val="0"/>
              </a:spcBef>
              <a:buNone/>
              <a:defRPr/>
            </a:pPr>
            <a:r>
              <a:rPr lang="en-US" sz="4000" b="1" dirty="0">
                <a:solidFill>
                  <a:srgbClr val="0033CC"/>
                </a:solidFill>
              </a:rPr>
              <a:t>Corporate Governance</a:t>
            </a:r>
          </a:p>
          <a:p>
            <a:pPr marL="0" indent="0" algn="ctr">
              <a:lnSpc>
                <a:spcPct val="90000"/>
              </a:lnSpc>
              <a:spcBef>
                <a:spcPts val="0"/>
              </a:spcBef>
              <a:buNone/>
              <a:defRPr/>
            </a:pPr>
            <a:r>
              <a:rPr lang="en-US" sz="2800" b="1" i="1" dirty="0">
                <a:solidFill>
                  <a:srgbClr val="006600"/>
                </a:solidFill>
              </a:rPr>
              <a:t>Corporate Officers – Liabilities</a:t>
            </a:r>
          </a:p>
          <a:p>
            <a:pPr marL="119063" indent="0" eaLnBrk="1" hangingPunct="1">
              <a:buNone/>
              <a:defRPr/>
            </a:pPr>
            <a:r>
              <a:rPr lang="en-US" sz="2400" b="1" dirty="0">
                <a:solidFill>
                  <a:srgbClr val="A50021"/>
                </a:solidFill>
              </a:rPr>
              <a:t>Generally:</a:t>
            </a:r>
          </a:p>
          <a:p>
            <a:pPr marL="457200" lvl="2" indent="-228600" algn="just">
              <a:buFont typeface="Arial" pitchFamily="34" charset="0"/>
              <a:buChar char="•"/>
              <a:defRPr/>
            </a:pPr>
            <a:r>
              <a:rPr lang="en-US" sz="1800" i="1" dirty="0">
                <a:latin typeface="Arial" pitchFamily="34" charset="0"/>
                <a:cs typeface="Arial" pitchFamily="34" charset="0"/>
              </a:rPr>
              <a:t>Generally, directors and officers are not liable for corporate obligations or debts. </a:t>
            </a:r>
          </a:p>
          <a:p>
            <a:pPr marL="457200" lvl="2" indent="-228600" algn="just">
              <a:buFont typeface="Arial" pitchFamily="34" charset="0"/>
              <a:buChar char="•"/>
              <a:defRPr/>
            </a:pPr>
            <a:r>
              <a:rPr lang="en-US" sz="1800" i="1" dirty="0">
                <a:latin typeface="Arial" pitchFamily="34" charset="0"/>
                <a:cs typeface="Arial" pitchFamily="34" charset="0"/>
              </a:rPr>
              <a:t>A corporation is civilly liable to a third party if one of its agents causes injury.</a:t>
            </a:r>
          </a:p>
          <a:p>
            <a:pPr marL="457200" lvl="2" indent="-228600" algn="just">
              <a:buFont typeface="Arial" pitchFamily="34" charset="0"/>
              <a:buChar char="•"/>
              <a:defRPr/>
            </a:pPr>
            <a:r>
              <a:rPr lang="en-US" sz="1800" i="1" dirty="0">
                <a:solidFill>
                  <a:srgbClr val="000000"/>
                </a:solidFill>
                <a:latin typeface="Arial" pitchFamily="34" charset="0"/>
                <a:cs typeface="Arial" pitchFamily="34" charset="0"/>
              </a:rPr>
              <a:t>Because a corporation is an artificial person, it can be both civilly and criminally liable for actions carried out on its behalf.</a:t>
            </a:r>
          </a:p>
          <a:p>
            <a:pPr marL="457200" lvl="2" indent="-228600" algn="just" eaLnBrk="1" hangingPunct="1">
              <a:buFont typeface="Arial" pitchFamily="34" charset="0"/>
              <a:buChar char="•"/>
              <a:defRPr/>
            </a:pPr>
            <a:r>
              <a:rPr lang="en-US" sz="1800" i="1" dirty="0">
                <a:solidFill>
                  <a:srgbClr val="000000"/>
                </a:solidFill>
                <a:latin typeface="Arial" pitchFamily="34" charset="0"/>
                <a:cs typeface="Arial" pitchFamily="34" charset="0"/>
              </a:rPr>
              <a:t>Directors are personally liable for breaches of their duties and any economic injuries to the corporation that result from their negligence.</a:t>
            </a:r>
          </a:p>
          <a:p>
            <a:pPr marL="457200" lvl="2" indent="-228600" algn="just" eaLnBrk="1" hangingPunct="1">
              <a:buFont typeface="Arial" pitchFamily="34" charset="0"/>
              <a:buChar char="•"/>
              <a:defRPr/>
            </a:pPr>
            <a:r>
              <a:rPr lang="en-US" sz="1800" i="1" dirty="0">
                <a:solidFill>
                  <a:srgbClr val="000000"/>
                </a:solidFill>
                <a:latin typeface="Arial" pitchFamily="34" charset="0"/>
                <a:cs typeface="Arial" pitchFamily="34" charset="0"/>
              </a:rPr>
              <a:t>Shareholders who seek losses for business deals that never materialized must prove that the failure to consummate the deal rests squarely with the negligent officer before the court will entertain any action for indemnification for possible lost profits.</a:t>
            </a:r>
          </a:p>
          <a:p>
            <a:pPr marL="457200" lvl="2" indent="-228600" algn="just" eaLnBrk="1" hangingPunct="1">
              <a:buFont typeface="Arial" pitchFamily="34" charset="0"/>
              <a:buChar char="•"/>
              <a:defRPr/>
            </a:pPr>
            <a:r>
              <a:rPr lang="en-US" sz="1800" i="1" dirty="0">
                <a:latin typeface="Arial" pitchFamily="34" charset="0"/>
                <a:cs typeface="Arial" pitchFamily="34" charset="0"/>
              </a:rPr>
              <a:t>The core responsibility of directors (under the Business Judgment Rule) is to weigh risk against reward. This is an art, not a science.</a:t>
            </a:r>
          </a:p>
        </p:txBody>
      </p:sp>
    </p:spTree>
    <p:extLst>
      <p:ext uri="{BB962C8B-B14F-4D97-AF65-F5344CB8AC3E}">
        <p14:creationId xmlns:p14="http://schemas.microsoft.com/office/powerpoint/2010/main" val="123093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sz="2800" b="1" dirty="0">
                <a:solidFill>
                  <a:srgbClr val="A50021"/>
                </a:solidFill>
              </a:rPr>
              <a:t>The Business Judgment Rule:</a:t>
            </a:r>
          </a:p>
          <a:p>
            <a:pPr marL="347663" lvl="1" indent="-228600">
              <a:lnSpc>
                <a:spcPct val="80000"/>
              </a:lnSpc>
              <a:buFont typeface="Arial" pitchFamily="34" charset="0"/>
              <a:buChar char="•"/>
              <a:defRPr/>
            </a:pPr>
            <a:r>
              <a:rPr lang="en-US" sz="1800" dirty="0">
                <a:solidFill>
                  <a:srgbClr val="000000"/>
                </a:solidFill>
              </a:rPr>
              <a:t>The business judgment rule is a case law-derived concept in corporations law whereby the "directors of a corporation . . . are clothed with [the] presumption, which the law accords to them, of being [motivated] in their conduct by a bona fide regard for the interests of the corporation whose affairs the stockholders have committed to their charge" (See </a:t>
            </a:r>
            <a:r>
              <a:rPr lang="en-US" sz="1800" dirty="0" err="1">
                <a:solidFill>
                  <a:srgbClr val="000000"/>
                </a:solidFill>
              </a:rPr>
              <a:t>Gimbel</a:t>
            </a:r>
            <a:r>
              <a:rPr lang="en-US" sz="1800" dirty="0">
                <a:solidFill>
                  <a:srgbClr val="000000"/>
                </a:solidFill>
              </a:rPr>
              <a:t> v. Signal Cos., 316 </a:t>
            </a:r>
            <a:r>
              <a:rPr lang="en-US" sz="1800" dirty="0" err="1">
                <a:solidFill>
                  <a:srgbClr val="000000"/>
                </a:solidFill>
              </a:rPr>
              <a:t>A.2d</a:t>
            </a:r>
            <a:r>
              <a:rPr lang="en-US" sz="1800" dirty="0">
                <a:solidFill>
                  <a:srgbClr val="000000"/>
                </a:solidFill>
              </a:rPr>
              <a:t> 599, 608 (Del. Ch. 1974)</a:t>
            </a:r>
          </a:p>
          <a:p>
            <a:pPr lvl="1">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To challenge the actions of a corporation's board of directors, or its officers, a plaintiff assumes "the burden of providing evidence that the directors, or the officers, in reaching their challenged decision, breached any one of the triads of their fiduciary duty good faith, loyalty, or due care". </a:t>
            </a:r>
          </a:p>
          <a:p>
            <a:pPr marL="347663" lvl="1" indent="-228600">
              <a:lnSpc>
                <a:spcPct val="80000"/>
              </a:lnSpc>
              <a:buFont typeface="Arial" pitchFamily="34" charset="0"/>
              <a:buChar char="•"/>
              <a:defRPr/>
            </a:pPr>
            <a:endParaRPr lang="en-US" sz="6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Failing to do so, a plaintiff "is not entitled to any remedy unless the transaction constitutes waste . . . [that is,] the exchange was so one-sided that no business person of ordinary, sound judgment could conclude that the corporation has received adequate consideration". </a:t>
            </a:r>
          </a:p>
          <a:p>
            <a:pPr marL="347663" indent="-228600">
              <a:lnSpc>
                <a:spcPct val="80000"/>
              </a:lnSpc>
              <a:buFont typeface="Arial" pitchFamily="34" charset="0"/>
              <a:buChar char="•"/>
              <a:defRPr/>
            </a:pPr>
            <a:endParaRPr lang="en-US" sz="600" i="1" dirty="0">
              <a:solidFill>
                <a:srgbClr val="000000"/>
              </a:solidFill>
              <a:cs typeface="Arial" pitchFamily="34" charset="0"/>
            </a:endParaRPr>
          </a:p>
          <a:p>
            <a:pPr marL="347663" lvl="1" indent="-228600">
              <a:lnSpc>
                <a:spcPct val="80000"/>
              </a:lnSpc>
              <a:buFont typeface="Arial" pitchFamily="34" charset="0"/>
              <a:buChar char="•"/>
              <a:defRPr/>
            </a:pPr>
            <a:r>
              <a:rPr lang="en-US" sz="1800" dirty="0">
                <a:solidFill>
                  <a:srgbClr val="000000"/>
                </a:solidFill>
                <a:cs typeface="Arial" pitchFamily="34" charset="0"/>
              </a:rPr>
              <a:t>The Business Judgment Rule has at its core, a responsibility of directors and officers to weigh risk against reward. This is an art, not a science.</a:t>
            </a:r>
          </a:p>
          <a:p>
            <a:pPr marL="347663" lvl="2" indent="-228600" eaLnBrk="1" hangingPunct="1">
              <a:lnSpc>
                <a:spcPct val="80000"/>
              </a:lnSpc>
              <a:buFont typeface="Arial" pitchFamily="34" charset="0"/>
              <a:buChar char="•"/>
              <a:defRPr/>
            </a:pPr>
            <a:endParaRPr lang="en-US" sz="600" dirty="0">
              <a:latin typeface="Arial" pitchFamily="34" charset="0"/>
              <a:cs typeface="Arial" pitchFamily="34" charset="0"/>
            </a:endParaRPr>
          </a:p>
        </p:txBody>
      </p:sp>
    </p:spTree>
    <p:extLst>
      <p:ext uri="{BB962C8B-B14F-4D97-AF65-F5344CB8AC3E}">
        <p14:creationId xmlns:p14="http://schemas.microsoft.com/office/powerpoint/2010/main" val="108557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534400" cy="55626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sz="2800" b="1" dirty="0">
                <a:solidFill>
                  <a:srgbClr val="A50021"/>
                </a:solidFill>
              </a:rPr>
              <a:t>The Business Judgment Rule Continued:</a:t>
            </a:r>
          </a:p>
          <a:p>
            <a:pPr lvl="1">
              <a:lnSpc>
                <a:spcPct val="80000"/>
              </a:lnSpc>
              <a:buFont typeface="Arial" pitchFamily="34" charset="0"/>
              <a:buChar char="•"/>
              <a:defRPr/>
            </a:pPr>
            <a:endParaRPr lang="en-US" sz="1000" dirty="0">
              <a:solidFill>
                <a:srgbClr val="000000"/>
              </a:solidFill>
            </a:endParaRPr>
          </a:p>
          <a:p>
            <a:pPr marL="347663" lvl="1" indent="-228600">
              <a:lnSpc>
                <a:spcPct val="80000"/>
              </a:lnSpc>
              <a:buFont typeface="Arial" pitchFamily="34" charset="0"/>
              <a:buChar char="•"/>
              <a:defRPr/>
            </a:pPr>
            <a:r>
              <a:rPr lang="en-US" sz="1800" dirty="0">
                <a:solidFill>
                  <a:srgbClr val="000000"/>
                </a:solidFill>
              </a:rPr>
              <a:t>The business judgment rule </a:t>
            </a:r>
            <a:r>
              <a:rPr lang="en-US" sz="1800" dirty="0">
                <a:solidFill>
                  <a:srgbClr val="000000"/>
                </a:solidFill>
                <a:latin typeface="Arial" pitchFamily="34" charset="0"/>
                <a:cs typeface="Arial" pitchFamily="34" charset="0"/>
              </a:rPr>
              <a:t>protects corporate officers and directors from being sued when their business judgments turn out to be incorrect.</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solidFill>
                  <a:srgbClr val="000000"/>
                </a:solidFill>
                <a:latin typeface="Arial" pitchFamily="34" charset="0"/>
                <a:cs typeface="Arial" pitchFamily="34" charset="0"/>
              </a:rPr>
              <a:t>The business judgment rule not only insulates officers and directors from lawsuits from shareholders, but it also keeps courts out of the business of monitoring business decisions. </a:t>
            </a:r>
          </a:p>
          <a:p>
            <a:pPr marL="347663" lvl="1" indent="-228600">
              <a:lnSpc>
                <a:spcPct val="80000"/>
              </a:lnSpc>
              <a:buFont typeface="Arial" pitchFamily="34" charset="0"/>
              <a:buChar char="•"/>
              <a:defRPr/>
            </a:pPr>
            <a:endParaRPr lang="en-US" sz="1000" dirty="0">
              <a:solidFill>
                <a:srgbClr val="000000"/>
              </a:solidFill>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When corporate officers or directors exceed their authority, the business judgment rule no longer protects them.</a:t>
            </a:r>
            <a:endParaRPr lang="en-US" sz="1000" dirty="0">
              <a:latin typeface="Arial" pitchFamily="34" charset="0"/>
              <a:cs typeface="Arial" pitchFamily="34" charset="0"/>
            </a:endParaRPr>
          </a:p>
          <a:p>
            <a:pPr marL="119063" lvl="1" indent="0">
              <a:lnSpc>
                <a:spcPct val="80000"/>
              </a:lnSpc>
              <a:buNone/>
              <a:defRPr/>
            </a:pPr>
            <a:r>
              <a:rPr lang="en-US" sz="1000" dirty="0">
                <a:latin typeface="Arial" pitchFamily="34" charset="0"/>
                <a:cs typeface="Arial" pitchFamily="34" charset="0"/>
              </a:rPr>
              <a:t>  </a:t>
            </a:r>
          </a:p>
          <a:p>
            <a:pPr marL="347663" lvl="1" indent="-228600">
              <a:lnSpc>
                <a:spcPct val="80000"/>
              </a:lnSpc>
              <a:buFont typeface="Arial" pitchFamily="34" charset="0"/>
              <a:buChar char="•"/>
              <a:defRPr/>
            </a:pPr>
            <a:r>
              <a:rPr lang="en-US" sz="1800" dirty="0">
                <a:latin typeface="Arial" pitchFamily="34" charset="0"/>
                <a:cs typeface="Arial" pitchFamily="34" charset="0"/>
              </a:rPr>
              <a:t>Such acts, which exceed authority, are deemed to be ultra vires (a Latin phrase meaning “beyond the powers” – meaning the board of directors has exceeded or gone beyond their legal authority).</a:t>
            </a:r>
          </a:p>
          <a:p>
            <a:pPr marL="347663" lvl="1" indent="-228600">
              <a:lnSpc>
                <a:spcPct val="80000"/>
              </a:lnSpc>
              <a:buFont typeface="Arial" pitchFamily="34" charset="0"/>
              <a:buChar char="•"/>
              <a:defRPr/>
            </a:pPr>
            <a:endParaRPr lang="en-US" sz="1000" dirty="0">
              <a:latin typeface="Arial" pitchFamily="34" charset="0"/>
              <a:cs typeface="Arial" pitchFamily="34" charset="0"/>
            </a:endParaRPr>
          </a:p>
          <a:p>
            <a:pPr marL="347663" lvl="1" indent="-228600">
              <a:lnSpc>
                <a:spcPct val="80000"/>
              </a:lnSpc>
              <a:buFont typeface="Arial" pitchFamily="34" charset="0"/>
              <a:buChar char="•"/>
              <a:defRPr/>
            </a:pPr>
            <a:r>
              <a:rPr lang="en-US" sz="1800" dirty="0">
                <a:latin typeface="Arial" pitchFamily="34" charset="0"/>
                <a:cs typeface="Arial" pitchFamily="34" charset="0"/>
              </a:rPr>
              <a:t>Only shareholders or others who have a direct interest in the corporation can raise a claim of ultra </a:t>
            </a:r>
            <a:r>
              <a:rPr lang="en-US" sz="1800" dirty="0" err="1">
                <a:latin typeface="Arial" pitchFamily="34" charset="0"/>
                <a:cs typeface="Arial" pitchFamily="34" charset="0"/>
              </a:rPr>
              <a:t>vires</a:t>
            </a:r>
            <a:r>
              <a:rPr lang="en-US" sz="1800" dirty="0">
                <a:latin typeface="Arial" pitchFamily="34" charset="0"/>
                <a:cs typeface="Arial" pitchFamily="34" charset="0"/>
              </a:rPr>
              <a:t>.</a:t>
            </a: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56697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838200"/>
            <a:ext cx="8534400" cy="5486400"/>
          </a:xfrm>
          <a:prstGeom prst="rect">
            <a:avLst/>
          </a:prstGeom>
        </p:spPr>
        <p:txBody>
          <a:bodyPr/>
          <a:lstStyle/>
          <a:p>
            <a:pPr marL="0" indent="0" algn="ctr">
              <a:lnSpc>
                <a:spcPct val="90000"/>
              </a:lnSpc>
              <a:spcBef>
                <a:spcPts val="0"/>
              </a:spcBef>
              <a:buNone/>
              <a:defRPr/>
            </a:pPr>
            <a:r>
              <a:rPr lang="en-US" sz="4000" b="1" dirty="0">
                <a:solidFill>
                  <a:srgbClr val="0033CC"/>
                </a:solidFill>
              </a:rPr>
              <a:t>Corporate Governance</a:t>
            </a:r>
          </a:p>
          <a:p>
            <a:pPr marL="0" indent="0" algn="ctr">
              <a:lnSpc>
                <a:spcPct val="90000"/>
              </a:lnSpc>
              <a:spcBef>
                <a:spcPts val="0"/>
              </a:spcBef>
              <a:buNone/>
              <a:defRPr/>
            </a:pPr>
            <a:r>
              <a:rPr lang="en-US" sz="2800" b="1" i="1" dirty="0">
                <a:solidFill>
                  <a:srgbClr val="006600"/>
                </a:solidFill>
              </a:rPr>
              <a:t>Corporate Officers – Liabilities</a:t>
            </a:r>
          </a:p>
          <a:p>
            <a:pPr marL="119063" indent="0" eaLnBrk="1" hangingPunct="1">
              <a:buNone/>
              <a:defRPr/>
            </a:pPr>
            <a:r>
              <a:rPr lang="en-US" sz="2800" b="1" dirty="0">
                <a:solidFill>
                  <a:srgbClr val="A50021"/>
                </a:solidFill>
              </a:rPr>
              <a:t>Liability of Officers:</a:t>
            </a:r>
          </a:p>
          <a:p>
            <a:pPr eaLnBrk="1" hangingPunct="1">
              <a:lnSpc>
                <a:spcPct val="95000"/>
              </a:lnSpc>
              <a:defRPr/>
            </a:pPr>
            <a:endParaRPr lang="en-US" sz="1000" dirty="0">
              <a:solidFill>
                <a:schemeClr val="tx1"/>
              </a:solidFill>
            </a:endParaRPr>
          </a:p>
          <a:p>
            <a:pPr marL="401638" lvl="2" indent="-282575" eaLnBrk="1" hangingPunct="1">
              <a:lnSpc>
                <a:spcPct val="90000"/>
              </a:lnSpc>
              <a:buFont typeface="Arial" pitchFamily="34" charset="0"/>
              <a:buChar char="•"/>
              <a:defRPr/>
            </a:pPr>
            <a:r>
              <a:rPr lang="en-US" sz="1800" dirty="0">
                <a:latin typeface="Arial" pitchFamily="34" charset="0"/>
                <a:cs typeface="Arial" pitchFamily="34" charset="0"/>
              </a:rPr>
              <a:t>Officers, as agents generally of the corporation, are personally responsible for any torts or crimes they commit, even if they act on behalf of the corporation.   If they act on behalf of the corporation, then the corporation may be liable as well.</a:t>
            </a:r>
          </a:p>
          <a:p>
            <a:pPr marL="401638" lvl="2" indent="-282575" eaLnBrk="1" hangingPunct="1">
              <a:lnSpc>
                <a:spcPct val="90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0000"/>
              </a:lnSpc>
              <a:buFont typeface="Arial" pitchFamily="34" charset="0"/>
              <a:buChar char="•"/>
              <a:defRPr/>
            </a:pPr>
            <a:r>
              <a:rPr lang="en-US" sz="1800" dirty="0">
                <a:latin typeface="Arial" pitchFamily="34" charset="0"/>
                <a:cs typeface="Arial" pitchFamily="34" charset="0"/>
              </a:rPr>
              <a:t>Officers may also be liable for taking advantage of a corporate opportunity.</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An officer is also disqualified from taking part in corporate action when the officer has a conflict of interest. </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Pursuant to the Sarbanes Oxley Act, all direct and indirect loans to officers are prohibited.</a:t>
            </a:r>
          </a:p>
          <a:p>
            <a:pPr marL="401638" lvl="2" indent="-282575" eaLnBrk="1" hangingPunct="1">
              <a:lnSpc>
                <a:spcPct val="95000"/>
              </a:lnSpc>
              <a:buFont typeface="Arial" pitchFamily="34" charset="0"/>
              <a:buChar char="•"/>
              <a:defRPr/>
            </a:pPr>
            <a:endParaRPr lang="en-US" sz="600" dirty="0">
              <a:latin typeface="Arial" pitchFamily="34" charset="0"/>
              <a:cs typeface="Arial" pitchFamily="34" charset="0"/>
            </a:endParaRPr>
          </a:p>
          <a:p>
            <a:pPr marL="401638" lvl="2" indent="-282575" eaLnBrk="1" hangingPunct="1">
              <a:lnSpc>
                <a:spcPct val="95000"/>
              </a:lnSpc>
              <a:buFont typeface="Arial" pitchFamily="34" charset="0"/>
              <a:buChar char="•"/>
              <a:defRPr/>
            </a:pPr>
            <a:r>
              <a:rPr lang="en-US" sz="1800" dirty="0">
                <a:latin typeface="Arial" pitchFamily="34" charset="0"/>
                <a:cs typeface="Arial" pitchFamily="34" charset="0"/>
              </a:rPr>
              <a:t>In determining liability, the threshold question is: was there a breach of fiduciary duty?</a:t>
            </a:r>
          </a:p>
          <a:p>
            <a:pPr lvl="2" eaLnBrk="1" hangingPunct="1">
              <a:lnSpc>
                <a:spcPct val="95000"/>
              </a:lnSpc>
              <a:buFont typeface="Arial" pitchFamily="34" charset="0"/>
              <a:buChar char="•"/>
              <a:defRPr/>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00219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838200"/>
            <a:ext cx="8610600" cy="5486400"/>
          </a:xfrm>
          <a:prstGeom prst="rect">
            <a:avLst/>
          </a:prstGeom>
        </p:spPr>
        <p:txBody>
          <a:bodyPr/>
          <a:lstStyle/>
          <a:p>
            <a:pPr marL="0" indent="0" algn="ctr">
              <a:lnSpc>
                <a:spcPct val="90000"/>
              </a:lnSpc>
              <a:spcBef>
                <a:spcPts val="0"/>
              </a:spcBef>
              <a:buNone/>
              <a:defRPr/>
            </a:pPr>
            <a:r>
              <a:rPr lang="en-US" sz="4400" b="1" dirty="0">
                <a:solidFill>
                  <a:srgbClr val="0033CC"/>
                </a:solidFill>
              </a:rPr>
              <a:t>Corporate Governance</a:t>
            </a:r>
          </a:p>
          <a:p>
            <a:pPr marL="0" indent="0" algn="ctr">
              <a:lnSpc>
                <a:spcPct val="90000"/>
              </a:lnSpc>
              <a:spcBef>
                <a:spcPts val="0"/>
              </a:spcBef>
              <a:buNone/>
              <a:defRPr/>
            </a:pPr>
            <a:r>
              <a:rPr lang="en-US" b="1" i="1" dirty="0">
                <a:solidFill>
                  <a:srgbClr val="006600"/>
                </a:solidFill>
              </a:rPr>
              <a:t>Corporate Officers – Liabilities</a:t>
            </a:r>
          </a:p>
          <a:p>
            <a:pPr marL="119063" indent="0" eaLnBrk="1" hangingPunct="1">
              <a:buNone/>
              <a:defRPr/>
            </a:pPr>
            <a:r>
              <a:rPr lang="en-US" b="1" dirty="0">
                <a:solidFill>
                  <a:srgbClr val="A50021"/>
                </a:solidFill>
              </a:rPr>
              <a:t>Liability to Third Parties:</a:t>
            </a:r>
          </a:p>
          <a:p>
            <a:pPr marL="914400" lvl="2" indent="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286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Generally:</a:t>
            </a:r>
          </a:p>
          <a:p>
            <a:pPr marL="347663" lvl="2" indent="-22860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Shareholders enjoy limited liability.</a:t>
            </a:r>
          </a:p>
          <a:p>
            <a:pPr marL="347663" lvl="2"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Generally, directors and officers are not liable for corporate obligations or debts.</a:t>
            </a:r>
          </a:p>
          <a:p>
            <a:pPr marL="347663" lvl="2"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A corporation is civilly liable to a third party if one of its agents causes injury.</a:t>
            </a:r>
          </a:p>
          <a:p>
            <a:pPr marL="347663" lvl="2" indent="-228600" eaLnBrk="1" hangingPunct="1">
              <a:lnSpc>
                <a:spcPct val="90000"/>
              </a:lnSpc>
              <a:spcBef>
                <a:spcPts val="0"/>
              </a:spcBef>
              <a:buFont typeface="Arial" charset="0"/>
              <a:buNone/>
              <a:defRPr/>
            </a:pPr>
            <a:endParaRPr lang="en-US" sz="1000" dirty="0">
              <a:latin typeface="Arial" pitchFamily="34" charset="0"/>
              <a:cs typeface="Arial" pitchFamily="34" charset="0"/>
            </a:endParaRPr>
          </a:p>
          <a:p>
            <a:pPr marL="347663" lvl="2" indent="-2286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Liability of Management to Third Persons:</a:t>
            </a:r>
          </a:p>
          <a:p>
            <a:pPr marL="347663" lvl="3" indent="-228600" eaLnBrk="1" hangingPunct="1">
              <a:lnSpc>
                <a:spcPct val="90000"/>
              </a:lnSpc>
              <a:spcBef>
                <a:spcPts val="0"/>
              </a:spcBef>
              <a:buFont typeface="Arial" pitchFamily="34" charset="0"/>
              <a:buChar char="•"/>
              <a:defRPr/>
            </a:pPr>
            <a:endParaRPr lang="en-US" sz="600" dirty="0">
              <a:solidFill>
                <a:schemeClr val="tx1"/>
              </a:solidFill>
              <a:latin typeface="Arial" pitchFamily="34" charset="0"/>
              <a:cs typeface="Arial" pitchFamily="34" charset="0"/>
            </a:endParaRPr>
          </a:p>
          <a:p>
            <a:pPr marL="347663" lvl="3" indent="-2286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for economic consequences if decision made in good faith.</a:t>
            </a:r>
          </a:p>
          <a:p>
            <a:pPr marL="347663" lvl="3" indent="-2286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3" indent="-2286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to third parties for poor decisions (but there may be a shareholder derivative suit).</a:t>
            </a:r>
          </a:p>
          <a:p>
            <a:pPr marL="347663" lvl="3" indent="-228600" eaLnBrk="1" hangingPunct="1">
              <a:lnSpc>
                <a:spcPct val="90000"/>
              </a:lnSpc>
              <a:spcBef>
                <a:spcPts val="0"/>
              </a:spcBef>
              <a:buFont typeface="Arial" pitchFamily="34" charset="0"/>
              <a:buChar char="•"/>
              <a:defRPr/>
            </a:pPr>
            <a:endParaRPr lang="en-US" sz="1000" dirty="0">
              <a:solidFill>
                <a:schemeClr val="tx1"/>
              </a:solidFill>
              <a:latin typeface="Arial" pitchFamily="34" charset="0"/>
              <a:cs typeface="Arial" pitchFamily="34" charset="0"/>
            </a:endParaRPr>
          </a:p>
          <a:p>
            <a:pPr marL="347663" indent="-228600" eaLnBrk="1" hangingPunct="1">
              <a:lnSpc>
                <a:spcPct val="90000"/>
              </a:lnSpc>
              <a:spcBef>
                <a:spcPts val="0"/>
              </a:spcBef>
              <a:buNone/>
              <a:defRPr/>
            </a:pPr>
            <a:r>
              <a:rPr lang="en-US" sz="2000" b="1" i="1" dirty="0">
                <a:solidFill>
                  <a:srgbClr val="313D99"/>
                </a:solidFill>
                <a:latin typeface="Arial" pitchFamily="34" charset="0"/>
                <a:cs typeface="Arial" pitchFamily="34" charset="0"/>
              </a:rPr>
              <a:t>Criminal Liability:</a:t>
            </a:r>
          </a:p>
          <a:p>
            <a:pPr marL="347663" lvl="1" indent="-228600" eaLnBrk="1" hangingPunct="1">
              <a:lnSpc>
                <a:spcPct val="90000"/>
              </a:lnSpc>
              <a:spcBef>
                <a:spcPts val="0"/>
              </a:spcBef>
              <a:defRPr/>
            </a:pPr>
            <a:endParaRPr lang="en-US" sz="600" dirty="0">
              <a:solidFill>
                <a:schemeClr val="tx1"/>
              </a:solidFill>
              <a:cs typeface="Arial" pitchFamily="34" charset="0"/>
            </a:endParaRPr>
          </a:p>
          <a:p>
            <a:pPr marL="347663" lvl="2" indent="-2286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Criminal Liability is pursuant to the Responsible Corporate Officer Doctrine: </a:t>
            </a:r>
            <a:r>
              <a:rPr lang="en-US" sz="1800" b="1" i="1" dirty="0">
                <a:latin typeface="Arial" pitchFamily="34" charset="0"/>
                <a:cs typeface="Arial" pitchFamily="34" charset="0"/>
              </a:rPr>
              <a:t>Control and Knowledge of the Violations.</a:t>
            </a:r>
          </a:p>
          <a:p>
            <a:pPr marL="347663" lvl="1" indent="-228600" eaLnBrk="1" hangingPunct="1">
              <a:lnSpc>
                <a:spcPct val="90000"/>
              </a:lnSpc>
              <a:spcBef>
                <a:spcPts val="0"/>
              </a:spcBef>
              <a:defRPr/>
            </a:pPr>
            <a:endParaRPr lang="en-US" sz="1800" dirty="0">
              <a:solidFill>
                <a:schemeClr val="tx1"/>
              </a:solidFill>
              <a:cs typeface="Arial" pitchFamily="34" charset="0"/>
            </a:endParaRPr>
          </a:p>
          <a:p>
            <a:pPr lvl="1" eaLnBrk="1" hangingPunct="1">
              <a:lnSpc>
                <a:spcPct val="80000"/>
              </a:lnSpc>
              <a:defRPr/>
            </a:pPr>
            <a:endParaRPr lang="en-US" sz="1800" dirty="0">
              <a:solidFill>
                <a:schemeClr val="tx1"/>
              </a:solidFill>
            </a:endParaRPr>
          </a:p>
          <a:p>
            <a:pPr marL="857250" lvl="1">
              <a:lnSpc>
                <a:spcPct val="80000"/>
              </a:lnSpc>
              <a:buFont typeface="Wingdings" pitchFamily="2" charset="2"/>
              <a:buChar char="Ø"/>
              <a:defRPr/>
            </a:pPr>
            <a:endParaRPr lang="en-US" sz="2000" kern="0" dirty="0">
              <a:solidFill>
                <a:srgbClr val="008080"/>
              </a:solidFill>
              <a:effectLst>
                <a:outerShdw blurRad="38100" dist="38100" dir="2700000" algn="tl">
                  <a:srgbClr val="C0C0C0"/>
                </a:outerShdw>
              </a:effectLst>
            </a:endParaRPr>
          </a:p>
        </p:txBody>
      </p:sp>
    </p:spTree>
    <p:extLst>
      <p:ext uri="{BB962C8B-B14F-4D97-AF65-F5344CB8AC3E}">
        <p14:creationId xmlns:p14="http://schemas.microsoft.com/office/powerpoint/2010/main" val="1487291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Officers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8528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Eight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Definitions</a:t>
            </a:r>
          </a:p>
          <a:p>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r>
              <a:rPr lang="en-US" sz="1600" b="1" dirty="0">
                <a:solidFill>
                  <a:srgbClr val="0000FF"/>
                </a:solidFill>
              </a:rPr>
              <a:t>Officer Defined: </a:t>
            </a:r>
            <a:r>
              <a:rPr lang="en-US" sz="1600" dirty="0"/>
              <a:t>Black’s law dictionary defines the term officer as:</a:t>
            </a:r>
            <a:br>
              <a:rPr lang="en-US" sz="1600" dirty="0"/>
            </a:br>
            <a:endParaRPr lang="en-US" sz="500" dirty="0"/>
          </a:p>
          <a:p>
            <a:pPr algn="just"/>
            <a:r>
              <a:rPr lang="en-US" sz="1600" b="1" i="1" dirty="0">
                <a:solidFill>
                  <a:srgbClr val="A50021"/>
                </a:solidFill>
              </a:rPr>
              <a:t>“A person who holds an office of trust, authority or command, and when an officer of a corporation, a person who is the company’s chief executive officer, president, Vice President, chief financial officer, treasurer or secretary.</a:t>
            </a:r>
          </a:p>
          <a:p>
            <a:pPr algn="just"/>
            <a:br>
              <a:rPr lang="en-US" sz="500" dirty="0"/>
            </a:br>
            <a:r>
              <a:rPr lang="en-US" sz="1600" b="1" dirty="0">
                <a:solidFill>
                  <a:srgbClr val="0000FF"/>
                </a:solidFill>
              </a:rPr>
              <a:t>Business Corporation Law:</a:t>
            </a:r>
            <a:r>
              <a:rPr lang="en-US" sz="1600" dirty="0"/>
              <a:t> Section 715 of the New York State Business Corporation Law further provides that:</a:t>
            </a:r>
          </a:p>
          <a:p>
            <a:pPr algn="just"/>
            <a:endParaRPr lang="en-US" sz="500" b="1" i="1" dirty="0"/>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Unicode MS"/>
              </a:rPr>
              <a:t>The board of directors may appoint the officers of the corporation, who hold office for the term for which they are appointed, and who shall have such authority and perform such duties in the management of the corporation as may be provided in the by-laws or, to the extent not so provided, by the board of directors; and</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500" b="1" dirty="0">
              <a:latin typeface="Arial Unicode MS"/>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chemeClr val="tx1"/>
                </a:solidFill>
                <a:effectLst/>
                <a:latin typeface="Arial Unicode MS"/>
              </a:rPr>
              <a:t>Such officers shall perform their duties in good faith and with that degree of care which an ordinarily prudent person in a like position would use under similar circumstances, and in performing such duties, an officer shall be entitled to rely on information, opinions, reports or statements, including financial statements and other financial data, and a person who so performs their duties shall have no liability by reason of being or having been an officer of the corporation.</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algn="just"/>
            <a:endParaRPr lang="en-US" sz="1600" b="1" i="1" dirty="0"/>
          </a:p>
          <a:p>
            <a:pPr algn="just"/>
            <a:endParaRPr lang="en-US" sz="1600" b="1" i="1" dirty="0"/>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10763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a:t>
            </a:r>
          </a:p>
          <a:p>
            <a:r>
              <a:rPr lang="en-US" sz="2600" b="1" dirty="0">
                <a:solidFill>
                  <a:srgbClr val="C00000"/>
                </a:solidFill>
                <a:latin typeface="Arial" panose="020B0604020202020204" pitchFamily="34" charset="0"/>
                <a:cs typeface="Arial" panose="020B0604020202020204" pitchFamily="34" charset="0"/>
              </a:rPr>
              <a:t> Roles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are the persons who actually perform the day to day management and operation of the corporation, under the oversight of the Board of Directors.</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of a corporation, are selected and removed by the board of directors.</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are agents of the corporation with specific, actual authority, and with powers governed by the law of agency. </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Their relations with the corporation are fiduciary in nature, and they are liable for any secret profits and for diverting corporate opportunities to their own advantage.</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as agents of the corporation, are personally responsible for any torts or crimes they commit even if they act on behalf of the corporation.</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Officers may be liable for taking advantage of a corporate opportunity.</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When determining liability, the question is asked – Was there a breach of a fiduciary duty?</a:t>
            </a:r>
          </a:p>
          <a:p>
            <a:pPr lvl="2">
              <a:buFont typeface="Arial" pitchFamily="34" charset="0"/>
              <a:buChar char="•"/>
              <a:defRPr/>
            </a:pPr>
            <a:endParaRPr lang="en-US" b="1" i="1" dirty="0"/>
          </a:p>
        </p:txBody>
      </p:sp>
    </p:spTree>
    <p:extLst>
      <p:ext uri="{BB962C8B-B14F-4D97-AF65-F5344CB8AC3E}">
        <p14:creationId xmlns:p14="http://schemas.microsoft.com/office/powerpoint/2010/main" val="205685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a:t>
            </a:r>
          </a:p>
          <a:p>
            <a:r>
              <a:rPr lang="en-US" sz="3200" b="1" dirty="0">
                <a:solidFill>
                  <a:srgbClr val="C00000"/>
                </a:solidFill>
                <a:latin typeface="Arial" panose="020B0604020202020204" pitchFamily="34" charset="0"/>
                <a:cs typeface="Arial" panose="020B0604020202020204" pitchFamily="34" charset="0"/>
              </a:rPr>
              <a:t> Who are the Officers of a Corporation:</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80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84163" defTabSz="119063">
              <a:lnSpc>
                <a:spcPct val="80000"/>
              </a:lnSpc>
              <a:defRPr/>
            </a:pPr>
            <a:r>
              <a:rPr lang="en-US" b="1" i="1" dirty="0">
                <a:latin typeface="Arial" pitchFamily="34" charset="0"/>
                <a:cs typeface="Arial" pitchFamily="34" charset="0"/>
              </a:rPr>
              <a:t>Officers of a corporation include:</a:t>
            </a:r>
          </a:p>
          <a:p>
            <a:pPr lvl="2">
              <a:lnSpc>
                <a:spcPct val="80000"/>
              </a:lnSpc>
              <a:buFont typeface="Arial" pitchFamily="34" charset="0"/>
              <a:buChar char="•"/>
              <a:defRPr/>
            </a:pPr>
            <a:endParaRPr lang="en-US" sz="600" b="1" i="1" dirty="0">
              <a:latin typeface="Arial" pitchFamily="34" charset="0"/>
              <a:cs typeface="Arial" pitchFamily="34" charset="0"/>
            </a:endParaRPr>
          </a:p>
          <a:p>
            <a:pPr lvl="2">
              <a:lnSpc>
                <a:spcPct val="80000"/>
              </a:lnSpc>
              <a:buFont typeface="Arial" pitchFamily="34" charset="0"/>
              <a:buChar char="•"/>
              <a:defRPr/>
            </a:pPr>
            <a:endParaRPr lang="en-US" sz="600" b="1" i="1" dirty="0">
              <a:latin typeface="Arial" pitchFamily="34" charset="0"/>
              <a:cs typeface="Arial" pitchFamily="34" charset="0"/>
            </a:endParaRPr>
          </a:p>
          <a:p>
            <a:pPr lvl="2">
              <a:lnSpc>
                <a:spcPct val="80000"/>
              </a:lnSpc>
              <a:buFont typeface="Arial" pitchFamily="34" charset="0"/>
              <a:buChar char="•"/>
              <a:defRPr/>
            </a:pPr>
            <a:endParaRPr lang="en-US" sz="600" b="1" i="1" dirty="0">
              <a:latin typeface="Arial" pitchFamily="34" charset="0"/>
              <a:cs typeface="Arial" pitchFamily="34" charset="0"/>
            </a:endParaRP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Chief Executive Officer;</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President;</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Vice – President;</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Chief Financial Officer;</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Treasurer; and</a:t>
            </a:r>
          </a:p>
          <a:p>
            <a:pPr marL="457200" lvl="2" indent="-284163">
              <a:lnSpc>
                <a:spcPct val="80000"/>
              </a:lnSpc>
              <a:buFont typeface="Arial" pitchFamily="34" charset="0"/>
              <a:buChar char="•"/>
              <a:defRPr/>
            </a:pPr>
            <a:r>
              <a:rPr lang="en-US" sz="2800" b="1" i="1" dirty="0">
                <a:solidFill>
                  <a:srgbClr val="0000FF"/>
                </a:solidFill>
                <a:latin typeface="Arial" pitchFamily="34" charset="0"/>
                <a:cs typeface="Arial" pitchFamily="34" charset="0"/>
              </a:rPr>
              <a:t>Secretary.</a:t>
            </a:r>
          </a:p>
          <a:p>
            <a:pPr>
              <a:lnSpc>
                <a:spcPct val="80000"/>
              </a:lnSpc>
              <a:defRPr/>
            </a:pPr>
            <a:endParaRPr lang="en-US" b="1" i="1" dirty="0">
              <a:latin typeface="Arial" pitchFamily="34" charset="0"/>
              <a:cs typeface="Arial" pitchFamily="34" charset="0"/>
            </a:endParaRPr>
          </a:p>
          <a:p>
            <a:pPr marL="0" lvl="2">
              <a:lnSpc>
                <a:spcPct val="80000"/>
              </a:lnSpc>
              <a:defRPr/>
            </a:pPr>
            <a:r>
              <a:rPr lang="en-US" b="1" kern="0" dirty="0">
                <a:solidFill>
                  <a:schemeClr val="accent2">
                    <a:lumMod val="75000"/>
                  </a:schemeClr>
                </a:solidFill>
                <a:effectLst>
                  <a:outerShdw blurRad="38100" dist="38100" dir="2700000" algn="tl">
                    <a:srgbClr val="C0C0C0"/>
                  </a:outerShdw>
                </a:effectLst>
                <a:latin typeface="Arial" pitchFamily="34" charset="0"/>
                <a:cs typeface="Arial" pitchFamily="34" charset="0"/>
              </a:rPr>
              <a:t>  </a:t>
            </a:r>
            <a:r>
              <a:rPr lang="en-US" b="1" kern="0" dirty="0">
                <a:solidFill>
                  <a:srgbClr val="A50021"/>
                </a:solidFill>
                <a:effectLst>
                  <a:outerShdw blurRad="38100" dist="38100" dir="2700000" algn="tl">
                    <a:srgbClr val="C0C0C0"/>
                  </a:outerShdw>
                </a:effectLst>
                <a:latin typeface="Arial" pitchFamily="34" charset="0"/>
                <a:cs typeface="Arial" pitchFamily="34" charset="0"/>
              </a:rPr>
              <a:t>Officers  vs. Agents</a:t>
            </a:r>
          </a:p>
          <a:p>
            <a:pPr>
              <a:lnSpc>
                <a:spcPct val="80000"/>
              </a:lnSpc>
              <a:defRPr/>
            </a:pPr>
            <a:endParaRPr lang="en-US" sz="10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Officers are employees of the corporation who have general duties.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An Agent, on the other hand is a broad term encompassing any individual </a:t>
            </a:r>
          </a:p>
          <a:p>
            <a:pPr>
              <a:lnSpc>
                <a:spcPct val="80000"/>
              </a:lnSpc>
              <a:defRPr/>
            </a:pPr>
            <a:r>
              <a:rPr lang="en-US" b="1" i="1" dirty="0">
                <a:latin typeface="Arial" pitchFamily="34" charset="0"/>
                <a:cs typeface="Arial" pitchFamily="34" charset="0"/>
              </a:rPr>
              <a:t> who works, even temporarily, for another’s interest.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As a result, all officers are agents, but not all agents are officers.</a:t>
            </a:r>
          </a:p>
        </p:txBody>
      </p:sp>
    </p:spTree>
    <p:extLst>
      <p:ext uri="{BB962C8B-B14F-4D97-AF65-F5344CB8AC3E}">
        <p14:creationId xmlns:p14="http://schemas.microsoft.com/office/powerpoint/2010/main" val="260649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Liabilities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019442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10143</TotalTime>
  <Words>1479</Words>
  <Application>Microsoft Office PowerPoint</Application>
  <PresentationFormat>On-screen Show (4:3)</PresentationFormat>
  <Paragraphs>185</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Unicode MS</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532</cp:revision>
  <cp:lastPrinted>2020-09-23T14:11:20Z</cp:lastPrinted>
  <dcterms:created xsi:type="dcterms:W3CDTF">2007-08-27T19:04:39Z</dcterms:created>
  <dcterms:modified xsi:type="dcterms:W3CDTF">2021-10-23T18:59:59Z</dcterms:modified>
</cp:coreProperties>
</file>