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409" r:id="rId2"/>
    <p:sldId id="543" r:id="rId3"/>
    <p:sldId id="635" r:id="rId4"/>
    <p:sldId id="663" r:id="rId5"/>
    <p:sldId id="664" r:id="rId6"/>
    <p:sldId id="639" r:id="rId7"/>
    <p:sldId id="656" r:id="rId8"/>
    <p:sldId id="657" r:id="rId9"/>
    <p:sldId id="634" r:id="rId10"/>
    <p:sldId id="611" r:id="rId11"/>
    <p:sldId id="439" r:id="rId12"/>
  </p:sldIdLst>
  <p:sldSz cx="9144000" cy="6858000" type="screen4x3"/>
  <p:notesSz cx="7023100" cy="93091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5613" indent="-53975" algn="l" rtl="0" fontAlgn="base">
      <a:spcBef>
        <a:spcPct val="0"/>
      </a:spcBef>
      <a:spcAft>
        <a:spcPct val="0"/>
      </a:spcAft>
      <a:defRPr kern="1200">
        <a:solidFill>
          <a:schemeClr val="tx1"/>
        </a:solidFill>
        <a:latin typeface="Arial" charset="0"/>
        <a:ea typeface="+mn-ea"/>
        <a:cs typeface="+mn-cs"/>
      </a:defRPr>
    </a:lvl2pPr>
    <a:lvl3pPr marL="912813" indent="-107950" algn="l" rtl="0" fontAlgn="base">
      <a:spcBef>
        <a:spcPct val="0"/>
      </a:spcBef>
      <a:spcAft>
        <a:spcPct val="0"/>
      </a:spcAft>
      <a:defRPr kern="1200">
        <a:solidFill>
          <a:schemeClr val="tx1"/>
        </a:solidFill>
        <a:latin typeface="Arial" charset="0"/>
        <a:ea typeface="+mn-ea"/>
        <a:cs typeface="+mn-cs"/>
      </a:defRPr>
    </a:lvl3pPr>
    <a:lvl4pPr marL="1370013" indent="-163513" algn="l" rtl="0" fontAlgn="base">
      <a:spcBef>
        <a:spcPct val="0"/>
      </a:spcBef>
      <a:spcAft>
        <a:spcPct val="0"/>
      </a:spcAft>
      <a:defRPr kern="1200">
        <a:solidFill>
          <a:schemeClr val="tx1"/>
        </a:solidFill>
        <a:latin typeface="Arial" charset="0"/>
        <a:ea typeface="+mn-ea"/>
        <a:cs typeface="+mn-cs"/>
      </a:defRPr>
    </a:lvl4pPr>
    <a:lvl5pPr marL="1827213" indent="-219075"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A50021"/>
    <a:srgbClr val="006666"/>
    <a:srgbClr val="0033CC"/>
    <a:srgbClr val="C81204"/>
    <a:srgbClr val="4C1441"/>
    <a:srgbClr val="FFFF00"/>
    <a:srgbClr val="CC0000"/>
    <a:srgbClr val="006600"/>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87" autoAdjust="0"/>
    <p:restoredTop sz="94664" autoAdjust="0"/>
  </p:normalViewPr>
  <p:slideViewPr>
    <p:cSldViewPr>
      <p:cViewPr varScale="1">
        <p:scale>
          <a:sx n="104" d="100"/>
          <a:sy n="104" d="100"/>
        </p:scale>
        <p:origin x="1728"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obert Farley" userId="1b2cfada0102257f" providerId="LiveId" clId="{26B4B064-3809-4BD4-845E-AB62C4DB62FF}"/>
    <pc:docChg chg="custSel addSld delSld modSld">
      <pc:chgData name="Robert Farley" userId="1b2cfada0102257f" providerId="LiveId" clId="{26B4B064-3809-4BD4-845E-AB62C4DB62FF}" dt="2021-10-23T19:02:59.633" v="62" actId="20577"/>
      <pc:docMkLst>
        <pc:docMk/>
      </pc:docMkLst>
      <pc:sldChg chg="modSp mod">
        <pc:chgData name="Robert Farley" userId="1b2cfada0102257f" providerId="LiveId" clId="{26B4B064-3809-4BD4-845E-AB62C4DB62FF}" dt="2021-10-23T19:01:50.832" v="40" actId="20577"/>
        <pc:sldMkLst>
          <pc:docMk/>
          <pc:sldMk cId="0" sldId="409"/>
        </pc:sldMkLst>
        <pc:spChg chg="mod">
          <ac:chgData name="Robert Farley" userId="1b2cfada0102257f" providerId="LiveId" clId="{26B4B064-3809-4BD4-845E-AB62C4DB62FF}" dt="2021-10-23T19:01:50.832" v="40" actId="20577"/>
          <ac:spMkLst>
            <pc:docMk/>
            <pc:sldMk cId="0" sldId="409"/>
            <ac:spMk id="8" creationId="{00000000-0000-0000-0000-000000000000}"/>
          </ac:spMkLst>
        </pc:spChg>
      </pc:sldChg>
      <pc:sldChg chg="modSp mod">
        <pc:chgData name="Robert Farley" userId="1b2cfada0102257f" providerId="LiveId" clId="{26B4B064-3809-4BD4-845E-AB62C4DB62FF}" dt="2021-10-23T19:02:59.633" v="62" actId="20577"/>
        <pc:sldMkLst>
          <pc:docMk/>
          <pc:sldMk cId="0" sldId="439"/>
        </pc:sldMkLst>
        <pc:spChg chg="mod">
          <ac:chgData name="Robert Farley" userId="1b2cfada0102257f" providerId="LiveId" clId="{26B4B064-3809-4BD4-845E-AB62C4DB62FF}" dt="2021-10-23T19:02:59.633" v="62" actId="20577"/>
          <ac:spMkLst>
            <pc:docMk/>
            <pc:sldMk cId="0" sldId="439"/>
            <ac:spMk id="21506" creationId="{00000000-0000-0000-0000-000000000000}"/>
          </ac:spMkLst>
        </pc:spChg>
      </pc:sldChg>
      <pc:sldChg chg="del">
        <pc:chgData name="Robert Farley" userId="1b2cfada0102257f" providerId="LiveId" clId="{26B4B064-3809-4BD4-845E-AB62C4DB62FF}" dt="2021-10-23T19:01:11.160" v="6" actId="47"/>
        <pc:sldMkLst>
          <pc:docMk/>
          <pc:sldMk cId="3198942143" sldId="583"/>
        </pc:sldMkLst>
      </pc:sldChg>
      <pc:sldChg chg="modSp mod">
        <pc:chgData name="Robert Farley" userId="1b2cfada0102257f" providerId="LiveId" clId="{26B4B064-3809-4BD4-845E-AB62C4DB62FF}" dt="2021-10-23T19:02:28.368" v="47" actId="20577"/>
        <pc:sldMkLst>
          <pc:docMk/>
          <pc:sldMk cId="2485282883" sldId="634"/>
        </pc:sldMkLst>
        <pc:spChg chg="mod">
          <ac:chgData name="Robert Farley" userId="1b2cfada0102257f" providerId="LiveId" clId="{26B4B064-3809-4BD4-845E-AB62C4DB62FF}" dt="2021-10-23T19:02:28.368" v="47" actId="20577"/>
          <ac:spMkLst>
            <pc:docMk/>
            <pc:sldMk cId="2485282883" sldId="634"/>
            <ac:spMk id="79873" creationId="{00000000-0000-0000-0000-000000000000}"/>
          </ac:spMkLst>
        </pc:spChg>
      </pc:sldChg>
      <pc:sldChg chg="addSp delSp modSp mod">
        <pc:chgData name="Robert Farley" userId="1b2cfada0102257f" providerId="LiveId" clId="{26B4B064-3809-4BD4-845E-AB62C4DB62FF}" dt="2021-10-23T18:54:31.341" v="4" actId="167"/>
        <pc:sldMkLst>
          <pc:docMk/>
          <pc:sldMk cId="507419856" sldId="635"/>
        </pc:sldMkLst>
        <pc:spChg chg="add mod">
          <ac:chgData name="Robert Farley" userId="1b2cfada0102257f" providerId="LiveId" clId="{26B4B064-3809-4BD4-845E-AB62C4DB62FF}" dt="2021-10-23T18:53:29.267" v="2"/>
          <ac:spMkLst>
            <pc:docMk/>
            <pc:sldMk cId="507419856" sldId="635"/>
            <ac:spMk id="3" creationId="{077EB9A4-A752-408C-B8A4-D1FDCF2DD2EC}"/>
          </ac:spMkLst>
        </pc:spChg>
        <pc:spChg chg="del">
          <ac:chgData name="Robert Farley" userId="1b2cfada0102257f" providerId="LiveId" clId="{26B4B064-3809-4BD4-845E-AB62C4DB62FF}" dt="2021-10-23T18:53:26.441" v="1" actId="478"/>
          <ac:spMkLst>
            <pc:docMk/>
            <pc:sldMk cId="507419856" sldId="635"/>
            <ac:spMk id="4" creationId="{00000000-0000-0000-0000-000000000000}"/>
          </ac:spMkLst>
        </pc:spChg>
        <pc:picChg chg="add mod ord">
          <ac:chgData name="Robert Farley" userId="1b2cfada0102257f" providerId="LiveId" clId="{26B4B064-3809-4BD4-845E-AB62C4DB62FF}" dt="2021-10-23T18:54:31.341" v="4" actId="167"/>
          <ac:picMkLst>
            <pc:docMk/>
            <pc:sldMk cId="507419856" sldId="635"/>
            <ac:picMk id="4" creationId="{15D5D2F7-B942-40B9-AD8A-3513E45B2AD8}"/>
          </ac:picMkLst>
        </pc:picChg>
        <pc:picChg chg="del">
          <ac:chgData name="Robert Farley" userId="1b2cfada0102257f" providerId="LiveId" clId="{26B4B064-3809-4BD4-845E-AB62C4DB62FF}" dt="2021-10-23T18:52:14.987" v="0" actId="478"/>
          <ac:picMkLst>
            <pc:docMk/>
            <pc:sldMk cId="507419856" sldId="635"/>
            <ac:picMk id="8" creationId="{00000000-0000-0000-0000-000000000000}"/>
          </ac:picMkLst>
        </pc:picChg>
      </pc:sldChg>
      <pc:sldChg chg="del">
        <pc:chgData name="Robert Farley" userId="1b2cfada0102257f" providerId="LiveId" clId="{26B4B064-3809-4BD4-845E-AB62C4DB62FF}" dt="2021-10-23T19:01:11.160" v="6" actId="47"/>
        <pc:sldMkLst>
          <pc:docMk/>
          <pc:sldMk cId="2056853911" sldId="636"/>
        </pc:sldMkLst>
      </pc:sldChg>
      <pc:sldChg chg="del">
        <pc:chgData name="Robert Farley" userId="1b2cfada0102257f" providerId="LiveId" clId="{26B4B064-3809-4BD4-845E-AB62C4DB62FF}" dt="2021-10-23T19:01:11.160" v="6" actId="47"/>
        <pc:sldMkLst>
          <pc:docMk/>
          <pc:sldMk cId="2606492291" sldId="637"/>
        </pc:sldMkLst>
      </pc:sldChg>
      <pc:sldChg chg="del">
        <pc:chgData name="Robert Farley" userId="1b2cfada0102257f" providerId="LiveId" clId="{26B4B064-3809-4BD4-845E-AB62C4DB62FF}" dt="2021-10-23T19:01:11.160" v="6" actId="47"/>
        <pc:sldMkLst>
          <pc:docMk/>
          <pc:sldMk cId="1423062453" sldId="638"/>
        </pc:sldMkLst>
      </pc:sldChg>
      <pc:sldChg chg="add">
        <pc:chgData name="Robert Farley" userId="1b2cfada0102257f" providerId="LiveId" clId="{26B4B064-3809-4BD4-845E-AB62C4DB62FF}" dt="2021-10-23T19:00:36.193" v="5"/>
        <pc:sldMkLst>
          <pc:docMk/>
          <pc:sldMk cId="2473295325" sldId="639"/>
        </pc:sldMkLst>
      </pc:sldChg>
      <pc:sldChg chg="del">
        <pc:chgData name="Robert Farley" userId="1b2cfada0102257f" providerId="LiveId" clId="{26B4B064-3809-4BD4-845E-AB62C4DB62FF}" dt="2021-10-23T19:01:11.160" v="6" actId="47"/>
        <pc:sldMkLst>
          <pc:docMk/>
          <pc:sldMk cId="751622504" sldId="655"/>
        </pc:sldMkLst>
      </pc:sldChg>
      <pc:sldChg chg="add">
        <pc:chgData name="Robert Farley" userId="1b2cfada0102257f" providerId="LiveId" clId="{26B4B064-3809-4BD4-845E-AB62C4DB62FF}" dt="2021-10-23T19:00:36.193" v="5"/>
        <pc:sldMkLst>
          <pc:docMk/>
          <pc:sldMk cId="667771342" sldId="656"/>
        </pc:sldMkLst>
      </pc:sldChg>
      <pc:sldChg chg="add">
        <pc:chgData name="Robert Farley" userId="1b2cfada0102257f" providerId="LiveId" clId="{26B4B064-3809-4BD4-845E-AB62C4DB62FF}" dt="2021-10-23T19:00:36.193" v="5"/>
        <pc:sldMkLst>
          <pc:docMk/>
          <pc:sldMk cId="2458433535" sldId="657"/>
        </pc:sldMkLst>
      </pc:sldChg>
      <pc:sldChg chg="del">
        <pc:chgData name="Robert Farley" userId="1b2cfada0102257f" providerId="LiveId" clId="{26B4B064-3809-4BD4-845E-AB62C4DB62FF}" dt="2021-10-23T19:01:11.160" v="6" actId="47"/>
        <pc:sldMkLst>
          <pc:docMk/>
          <pc:sldMk cId="4107634573" sldId="659"/>
        </pc:sldMkLst>
      </pc:sldChg>
      <pc:sldChg chg="del">
        <pc:chgData name="Robert Farley" userId="1b2cfada0102257f" providerId="LiveId" clId="{26B4B064-3809-4BD4-845E-AB62C4DB62FF}" dt="2021-10-23T19:01:11.160" v="6" actId="47"/>
        <pc:sldMkLst>
          <pc:docMk/>
          <pc:sldMk cId="219622788" sldId="660"/>
        </pc:sldMkLst>
      </pc:sldChg>
      <pc:sldChg chg="del">
        <pc:chgData name="Robert Farley" userId="1b2cfada0102257f" providerId="LiveId" clId="{26B4B064-3809-4BD4-845E-AB62C4DB62FF}" dt="2021-10-23T19:01:11.160" v="6" actId="47"/>
        <pc:sldMkLst>
          <pc:docMk/>
          <pc:sldMk cId="3789813885" sldId="661"/>
        </pc:sldMkLst>
      </pc:sldChg>
      <pc:sldChg chg="del">
        <pc:chgData name="Robert Farley" userId="1b2cfada0102257f" providerId="LiveId" clId="{26B4B064-3809-4BD4-845E-AB62C4DB62FF}" dt="2021-10-23T19:01:11.160" v="6" actId="47"/>
        <pc:sldMkLst>
          <pc:docMk/>
          <pc:sldMk cId="2160812281" sldId="662"/>
        </pc:sldMkLst>
      </pc:sldChg>
      <pc:sldChg chg="modSp add mod">
        <pc:chgData name="Robert Farley" userId="1b2cfada0102257f" providerId="LiveId" clId="{26B4B064-3809-4BD4-845E-AB62C4DB62FF}" dt="2021-10-23T19:01:20.761" v="14" actId="20577"/>
        <pc:sldMkLst>
          <pc:docMk/>
          <pc:sldMk cId="2163252597" sldId="663"/>
        </pc:sldMkLst>
        <pc:spChg chg="mod">
          <ac:chgData name="Robert Farley" userId="1b2cfada0102257f" providerId="LiveId" clId="{26B4B064-3809-4BD4-845E-AB62C4DB62FF}" dt="2021-10-23T19:01:20.761" v="14" actId="20577"/>
          <ac:spMkLst>
            <pc:docMk/>
            <pc:sldMk cId="2163252597" sldId="663"/>
            <ac:spMk id="79873" creationId="{00000000-0000-0000-0000-000000000000}"/>
          </ac:spMkLst>
        </pc:spChg>
      </pc:sldChg>
      <pc:sldChg chg="add">
        <pc:chgData name="Robert Farley" userId="1b2cfada0102257f" providerId="LiveId" clId="{26B4B064-3809-4BD4-845E-AB62C4DB62FF}" dt="2021-10-23T19:00:36.193" v="5"/>
        <pc:sldMkLst>
          <pc:docMk/>
          <pc:sldMk cId="1901895292" sldId="664"/>
        </pc:sldMkLst>
      </pc:sldChg>
    </pc:docChg>
  </pc:docChgLst>
  <pc:docChgLst>
    <pc:chgData name="Robert Farley" userId="1b2cfada0102257f" providerId="LiveId" clId="{20F54D97-3790-4250-BEBE-B183F309EA11}"/>
    <pc:docChg chg="undo custSel addSld delSld modSld sldOrd">
      <pc:chgData name="Robert Farley" userId="1b2cfada0102257f" providerId="LiveId" clId="{20F54D97-3790-4250-BEBE-B183F309EA11}" dt="2020-11-25T17:27:36.873" v="2216"/>
      <pc:docMkLst>
        <pc:docMk/>
      </pc:docMkLst>
      <pc:sldChg chg="modSp mod">
        <pc:chgData name="Robert Farley" userId="1b2cfada0102257f" providerId="LiveId" clId="{20F54D97-3790-4250-BEBE-B183F309EA11}" dt="2020-11-25T17:15:34.044" v="1581" actId="20577"/>
        <pc:sldMkLst>
          <pc:docMk/>
          <pc:sldMk cId="0" sldId="439"/>
        </pc:sldMkLst>
        <pc:spChg chg="mod">
          <ac:chgData name="Robert Farley" userId="1b2cfada0102257f" providerId="LiveId" clId="{20F54D97-3790-4250-BEBE-B183F309EA11}" dt="2020-11-25T17:15:34.044" v="1581" actId="20577"/>
          <ac:spMkLst>
            <pc:docMk/>
            <pc:sldMk cId="0" sldId="439"/>
            <ac:spMk id="21506" creationId="{00000000-0000-0000-0000-000000000000}"/>
          </ac:spMkLst>
        </pc:spChg>
      </pc:sldChg>
      <pc:sldChg chg="modSp mod">
        <pc:chgData name="Robert Farley" userId="1b2cfada0102257f" providerId="LiveId" clId="{20F54D97-3790-4250-BEBE-B183F309EA11}" dt="2020-11-25T17:16:36.030" v="1587" actId="20577"/>
        <pc:sldMkLst>
          <pc:docMk/>
          <pc:sldMk cId="2485282883" sldId="634"/>
        </pc:sldMkLst>
        <pc:spChg chg="mod">
          <ac:chgData name="Robert Farley" userId="1b2cfada0102257f" providerId="LiveId" clId="{20F54D97-3790-4250-BEBE-B183F309EA11}" dt="2020-11-25T17:16:36.030" v="1587" actId="20577"/>
          <ac:spMkLst>
            <pc:docMk/>
            <pc:sldMk cId="2485282883" sldId="634"/>
            <ac:spMk id="79873" creationId="{00000000-0000-0000-0000-000000000000}"/>
          </ac:spMkLst>
        </pc:spChg>
      </pc:sldChg>
      <pc:sldChg chg="modSp mod">
        <pc:chgData name="Robert Farley" userId="1b2cfada0102257f" providerId="LiveId" clId="{20F54D97-3790-4250-BEBE-B183F309EA11}" dt="2020-11-25T16:46:26.920" v="562" actId="20577"/>
        <pc:sldMkLst>
          <pc:docMk/>
          <pc:sldMk cId="2056853911" sldId="636"/>
        </pc:sldMkLst>
        <pc:spChg chg="mod">
          <ac:chgData name="Robert Farley" userId="1b2cfada0102257f" providerId="LiveId" clId="{20F54D97-3790-4250-BEBE-B183F309EA11}" dt="2020-11-25T16:46:26.920" v="562" actId="20577"/>
          <ac:spMkLst>
            <pc:docMk/>
            <pc:sldMk cId="2056853911" sldId="636"/>
            <ac:spMk id="3" creationId="{00000000-0000-0000-0000-000000000000}"/>
          </ac:spMkLst>
        </pc:spChg>
      </pc:sldChg>
      <pc:sldChg chg="modSp mod">
        <pc:chgData name="Robert Farley" userId="1b2cfada0102257f" providerId="LiveId" clId="{20F54D97-3790-4250-BEBE-B183F309EA11}" dt="2020-11-25T16:53:15.105" v="825" actId="20577"/>
        <pc:sldMkLst>
          <pc:docMk/>
          <pc:sldMk cId="2606492291" sldId="637"/>
        </pc:sldMkLst>
        <pc:spChg chg="mod">
          <ac:chgData name="Robert Farley" userId="1b2cfada0102257f" providerId="LiveId" clId="{20F54D97-3790-4250-BEBE-B183F309EA11}" dt="2020-11-25T16:53:15.105" v="825" actId="20577"/>
          <ac:spMkLst>
            <pc:docMk/>
            <pc:sldMk cId="2606492291" sldId="637"/>
            <ac:spMk id="3" creationId="{00000000-0000-0000-0000-000000000000}"/>
          </ac:spMkLst>
        </pc:spChg>
      </pc:sldChg>
      <pc:sldChg chg="modSp mod">
        <pc:chgData name="Robert Farley" userId="1b2cfada0102257f" providerId="LiveId" clId="{20F54D97-3790-4250-BEBE-B183F309EA11}" dt="2020-11-25T17:27:36.873" v="2216"/>
        <pc:sldMkLst>
          <pc:docMk/>
          <pc:sldMk cId="1423062453" sldId="638"/>
        </pc:sldMkLst>
        <pc:spChg chg="mod">
          <ac:chgData name="Robert Farley" userId="1b2cfada0102257f" providerId="LiveId" clId="{20F54D97-3790-4250-BEBE-B183F309EA11}" dt="2020-11-25T17:27:36.873" v="2216"/>
          <ac:spMkLst>
            <pc:docMk/>
            <pc:sldMk cId="1423062453" sldId="638"/>
            <ac:spMk id="3" creationId="{00000000-0000-0000-0000-000000000000}"/>
          </ac:spMkLst>
        </pc:spChg>
      </pc:sldChg>
      <pc:sldChg chg="del">
        <pc:chgData name="Robert Farley" userId="1b2cfada0102257f" providerId="LiveId" clId="{20F54D97-3790-4250-BEBE-B183F309EA11}" dt="2020-11-25T17:11:46.020" v="1537" actId="47"/>
        <pc:sldMkLst>
          <pc:docMk/>
          <pc:sldMk cId="2473295325" sldId="639"/>
        </pc:sldMkLst>
      </pc:sldChg>
      <pc:sldChg chg="del">
        <pc:chgData name="Robert Farley" userId="1b2cfada0102257f" providerId="LiveId" clId="{20F54D97-3790-4250-BEBE-B183F309EA11}" dt="2020-11-25T17:11:46.020" v="1537" actId="47"/>
        <pc:sldMkLst>
          <pc:docMk/>
          <pc:sldMk cId="1230936763" sldId="645"/>
        </pc:sldMkLst>
      </pc:sldChg>
      <pc:sldChg chg="del">
        <pc:chgData name="Robert Farley" userId="1b2cfada0102257f" providerId="LiveId" clId="{20F54D97-3790-4250-BEBE-B183F309EA11}" dt="2020-11-25T17:11:46.020" v="1537" actId="47"/>
        <pc:sldMkLst>
          <pc:docMk/>
          <pc:sldMk cId="1085570389" sldId="646"/>
        </pc:sldMkLst>
      </pc:sldChg>
      <pc:sldChg chg="del">
        <pc:chgData name="Robert Farley" userId="1b2cfada0102257f" providerId="LiveId" clId="{20F54D97-3790-4250-BEBE-B183F309EA11}" dt="2020-11-25T17:11:46.020" v="1537" actId="47"/>
        <pc:sldMkLst>
          <pc:docMk/>
          <pc:sldMk cId="566979665" sldId="647"/>
        </pc:sldMkLst>
      </pc:sldChg>
      <pc:sldChg chg="del">
        <pc:chgData name="Robert Farley" userId="1b2cfada0102257f" providerId="LiveId" clId="{20F54D97-3790-4250-BEBE-B183F309EA11}" dt="2020-11-25T17:11:46.020" v="1537" actId="47"/>
        <pc:sldMkLst>
          <pc:docMk/>
          <pc:sldMk cId="3002199725" sldId="649"/>
        </pc:sldMkLst>
      </pc:sldChg>
      <pc:sldChg chg="del">
        <pc:chgData name="Robert Farley" userId="1b2cfada0102257f" providerId="LiveId" clId="{20F54D97-3790-4250-BEBE-B183F309EA11}" dt="2020-11-25T17:11:46.020" v="1537" actId="47"/>
        <pc:sldMkLst>
          <pc:docMk/>
          <pc:sldMk cId="1487291772" sldId="650"/>
        </pc:sldMkLst>
      </pc:sldChg>
      <pc:sldChg chg="modSp mod">
        <pc:chgData name="Robert Farley" userId="1b2cfada0102257f" providerId="LiveId" clId="{20F54D97-3790-4250-BEBE-B183F309EA11}" dt="2020-11-25T17:15:09.429" v="1570" actId="255"/>
        <pc:sldMkLst>
          <pc:docMk/>
          <pc:sldMk cId="751622504" sldId="655"/>
        </pc:sldMkLst>
        <pc:spChg chg="mod">
          <ac:chgData name="Robert Farley" userId="1b2cfada0102257f" providerId="LiveId" clId="{20F54D97-3790-4250-BEBE-B183F309EA11}" dt="2020-11-25T17:15:09.429" v="1570" actId="255"/>
          <ac:spMkLst>
            <pc:docMk/>
            <pc:sldMk cId="751622504" sldId="655"/>
            <ac:spMk id="79873" creationId="{00000000-0000-0000-0000-000000000000}"/>
          </ac:spMkLst>
        </pc:spChg>
      </pc:sldChg>
      <pc:sldChg chg="del">
        <pc:chgData name="Robert Farley" userId="1b2cfada0102257f" providerId="LiveId" clId="{20F54D97-3790-4250-BEBE-B183F309EA11}" dt="2020-11-25T17:11:46.020" v="1537" actId="47"/>
        <pc:sldMkLst>
          <pc:docMk/>
          <pc:sldMk cId="667771342" sldId="656"/>
        </pc:sldMkLst>
      </pc:sldChg>
      <pc:sldChg chg="del">
        <pc:chgData name="Robert Farley" userId="1b2cfada0102257f" providerId="LiveId" clId="{20F54D97-3790-4250-BEBE-B183F309EA11}" dt="2020-11-25T17:11:46.020" v="1537" actId="47"/>
        <pc:sldMkLst>
          <pc:docMk/>
          <pc:sldMk cId="2458433535" sldId="657"/>
        </pc:sldMkLst>
      </pc:sldChg>
      <pc:sldChg chg="del">
        <pc:chgData name="Robert Farley" userId="1b2cfada0102257f" providerId="LiveId" clId="{20F54D97-3790-4250-BEBE-B183F309EA11}" dt="2020-11-25T17:11:46.020" v="1537" actId="47"/>
        <pc:sldMkLst>
          <pc:docMk/>
          <pc:sldMk cId="2101944221" sldId="658"/>
        </pc:sldMkLst>
      </pc:sldChg>
      <pc:sldChg chg="modSp mod">
        <pc:chgData name="Robert Farley" userId="1b2cfada0102257f" providerId="LiveId" clId="{20F54D97-3790-4250-BEBE-B183F309EA11}" dt="2020-11-25T16:33:10.193" v="262" actId="20577"/>
        <pc:sldMkLst>
          <pc:docMk/>
          <pc:sldMk cId="4107634573" sldId="659"/>
        </pc:sldMkLst>
        <pc:spChg chg="mod">
          <ac:chgData name="Robert Farley" userId="1b2cfada0102257f" providerId="LiveId" clId="{20F54D97-3790-4250-BEBE-B183F309EA11}" dt="2020-11-25T16:33:10.193" v="262" actId="20577"/>
          <ac:spMkLst>
            <pc:docMk/>
            <pc:sldMk cId="4107634573" sldId="659"/>
            <ac:spMk id="79873" creationId="{00000000-0000-0000-0000-000000000000}"/>
          </ac:spMkLst>
        </pc:spChg>
      </pc:sldChg>
      <pc:sldChg chg="modSp mod">
        <pc:chgData name="Robert Farley" userId="1b2cfada0102257f" providerId="LiveId" clId="{20F54D97-3790-4250-BEBE-B183F309EA11}" dt="2020-11-25T16:32:47.623" v="253" actId="255"/>
        <pc:sldMkLst>
          <pc:docMk/>
          <pc:sldMk cId="219622788" sldId="660"/>
        </pc:sldMkLst>
        <pc:spChg chg="mod">
          <ac:chgData name="Robert Farley" userId="1b2cfada0102257f" providerId="LiveId" clId="{20F54D97-3790-4250-BEBE-B183F309EA11}" dt="2020-11-25T16:32:47.623" v="253" actId="255"/>
          <ac:spMkLst>
            <pc:docMk/>
            <pc:sldMk cId="219622788" sldId="660"/>
            <ac:spMk id="3" creationId="{00000000-0000-0000-0000-000000000000}"/>
          </ac:spMkLst>
        </pc:spChg>
      </pc:sldChg>
      <pc:sldChg chg="modSp add mod ord">
        <pc:chgData name="Robert Farley" userId="1b2cfada0102257f" providerId="LiveId" clId="{20F54D97-3790-4250-BEBE-B183F309EA11}" dt="2020-11-25T17:17:05.591" v="1601" actId="20577"/>
        <pc:sldMkLst>
          <pc:docMk/>
          <pc:sldMk cId="3789813885" sldId="661"/>
        </pc:sldMkLst>
        <pc:spChg chg="mod">
          <ac:chgData name="Robert Farley" userId="1b2cfada0102257f" providerId="LiveId" clId="{20F54D97-3790-4250-BEBE-B183F309EA11}" dt="2020-11-25T17:17:05.591" v="1601" actId="20577"/>
          <ac:spMkLst>
            <pc:docMk/>
            <pc:sldMk cId="3789813885" sldId="661"/>
            <ac:spMk id="79873" creationId="{00000000-0000-0000-0000-000000000000}"/>
          </ac:spMkLst>
        </pc:spChg>
      </pc:sldChg>
      <pc:sldChg chg="modSp add mod ord">
        <pc:chgData name="Robert Farley" userId="1b2cfada0102257f" providerId="LiveId" clId="{20F54D97-3790-4250-BEBE-B183F309EA11}" dt="2020-11-25T17:27:22.429" v="2215" actId="20577"/>
        <pc:sldMkLst>
          <pc:docMk/>
          <pc:sldMk cId="2160812281" sldId="662"/>
        </pc:sldMkLst>
        <pc:spChg chg="mod">
          <ac:chgData name="Robert Farley" userId="1b2cfada0102257f" providerId="LiveId" clId="{20F54D97-3790-4250-BEBE-B183F309EA11}" dt="2020-11-25T17:27:22.429" v="2215" actId="20577"/>
          <ac:spMkLst>
            <pc:docMk/>
            <pc:sldMk cId="2160812281" sldId="662"/>
            <ac:spMk id="3"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8275" y="0"/>
            <a:ext cx="3043238" cy="465138"/>
          </a:xfrm>
          <a:prstGeom prst="rect">
            <a:avLst/>
          </a:prstGeom>
        </p:spPr>
        <p:txBody>
          <a:bodyPr vert="horz" lIns="91440" tIns="45720" rIns="91440" bIns="45720" rtlCol="0"/>
          <a:lstStyle>
            <a:lvl1pPr algn="r">
              <a:defRPr sz="1200"/>
            </a:lvl1pPr>
          </a:lstStyle>
          <a:p>
            <a:fld id="{CD67732B-3931-4C78-8DBB-AD53B398B0CD}" type="datetimeFigureOut">
              <a:rPr lang="en-US" smtClean="0"/>
              <a:pPr/>
              <a:t>10/23/2021</a:t>
            </a:fld>
            <a:endParaRPr lang="en-US"/>
          </a:p>
        </p:txBody>
      </p:sp>
      <p:sp>
        <p:nvSpPr>
          <p:cNvPr id="4" name="Footer Placeholder 3"/>
          <p:cNvSpPr>
            <a:spLocks noGrp="1"/>
          </p:cNvSpPr>
          <p:nvPr>
            <p:ph type="ftr" sz="quarter" idx="2"/>
          </p:nvPr>
        </p:nvSpPr>
        <p:spPr>
          <a:xfrm>
            <a:off x="0" y="8842375"/>
            <a:ext cx="3043238"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8275" y="8842375"/>
            <a:ext cx="3043238" cy="465138"/>
          </a:xfrm>
          <a:prstGeom prst="rect">
            <a:avLst/>
          </a:prstGeom>
        </p:spPr>
        <p:txBody>
          <a:bodyPr vert="horz" lIns="91440" tIns="45720" rIns="91440" bIns="45720" rtlCol="0" anchor="b"/>
          <a:lstStyle>
            <a:lvl1pPr algn="r">
              <a:defRPr sz="1200"/>
            </a:lvl1pPr>
          </a:lstStyle>
          <a:p>
            <a:fld id="{C7FCAE9A-D2A7-455A-9066-FB3381E1DC8E}" type="slidenum">
              <a:rPr lang="en-US" smtClean="0"/>
              <a:pPr/>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pPr>
              <a:defRPr/>
            </a:pPr>
            <a:endParaRPr lang="en-US"/>
          </a:p>
        </p:txBody>
      </p:sp>
      <p:sp>
        <p:nvSpPr>
          <p:cNvPr id="3" name="Date Placeholder 2"/>
          <p:cNvSpPr>
            <a:spLocks noGrp="1"/>
          </p:cNvSpPr>
          <p:nvPr>
            <p:ph type="dt" idx="1"/>
          </p:nvPr>
        </p:nvSpPr>
        <p:spPr>
          <a:xfrm>
            <a:off x="3978132" y="0"/>
            <a:ext cx="3043343" cy="465455"/>
          </a:xfrm>
          <a:prstGeom prst="rect">
            <a:avLst/>
          </a:prstGeom>
        </p:spPr>
        <p:txBody>
          <a:bodyPr vert="horz" lIns="93324" tIns="46662" rIns="93324" bIns="46662" rtlCol="0"/>
          <a:lstStyle>
            <a:lvl1pPr algn="r">
              <a:defRPr sz="1200"/>
            </a:lvl1pPr>
          </a:lstStyle>
          <a:p>
            <a:pPr>
              <a:defRPr/>
            </a:pPr>
            <a:fld id="{E8468ECA-FCD4-4767-A441-9AD0A66A9B02}" type="datetimeFigureOut">
              <a:rPr lang="en-US"/>
              <a:pPr>
                <a:defRPr/>
              </a:pPr>
              <a:t>10/23/2021</a:t>
            </a:fld>
            <a:endParaRPr lang="en-US" dirty="0"/>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24" tIns="46662" rIns="93324" bIns="46662" rtlCol="0" anchor="ctr"/>
          <a:lstStyle/>
          <a:p>
            <a:pPr lvl="0"/>
            <a:endParaRPr lang="en-US" noProof="0" dirty="0"/>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24" tIns="46662" rIns="93324" bIns="46662"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42029"/>
            <a:ext cx="3043343" cy="465455"/>
          </a:xfrm>
          <a:prstGeom prst="rect">
            <a:avLst/>
          </a:prstGeom>
        </p:spPr>
        <p:txBody>
          <a:bodyPr vert="horz" lIns="93324" tIns="46662" rIns="93324" bIns="46662"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978132" y="8842029"/>
            <a:ext cx="3043343" cy="465455"/>
          </a:xfrm>
          <a:prstGeom prst="rect">
            <a:avLst/>
          </a:prstGeom>
        </p:spPr>
        <p:txBody>
          <a:bodyPr vert="horz" lIns="93324" tIns="46662" rIns="93324" bIns="46662" rtlCol="0" anchor="b"/>
          <a:lstStyle>
            <a:lvl1pPr algn="r">
              <a:defRPr sz="1200"/>
            </a:lvl1pPr>
          </a:lstStyle>
          <a:p>
            <a:pPr>
              <a:defRPr/>
            </a:pPr>
            <a:fld id="{95A1D999-1AA3-4AF7-B474-A087E9E088D0}"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5613" algn="l" rtl="0" eaLnBrk="0" fontAlgn="base" hangingPunct="0">
      <a:spcBef>
        <a:spcPct val="30000"/>
      </a:spcBef>
      <a:spcAft>
        <a:spcPct val="0"/>
      </a:spcAft>
      <a:defRPr sz="1200" kern="1200">
        <a:solidFill>
          <a:schemeClr val="tx1"/>
        </a:solidFill>
        <a:latin typeface="+mn-lt"/>
        <a:ea typeface="+mn-ea"/>
        <a:cs typeface="+mn-cs"/>
      </a:defRPr>
    </a:lvl2pPr>
    <a:lvl3pPr marL="912813" algn="l" rtl="0" eaLnBrk="0" fontAlgn="base" hangingPunct="0">
      <a:spcBef>
        <a:spcPct val="30000"/>
      </a:spcBef>
      <a:spcAft>
        <a:spcPct val="0"/>
      </a:spcAft>
      <a:defRPr sz="1200" kern="1200">
        <a:solidFill>
          <a:schemeClr val="tx1"/>
        </a:solidFill>
        <a:latin typeface="+mn-lt"/>
        <a:ea typeface="+mn-ea"/>
        <a:cs typeface="+mn-cs"/>
      </a:defRPr>
    </a:lvl3pPr>
    <a:lvl4pPr marL="1370013" algn="l" rtl="0" eaLnBrk="0" fontAlgn="base" hangingPunct="0">
      <a:spcBef>
        <a:spcPct val="30000"/>
      </a:spcBef>
      <a:spcAft>
        <a:spcPct val="0"/>
      </a:spcAft>
      <a:defRPr sz="1200" kern="1200">
        <a:solidFill>
          <a:schemeClr val="tx1"/>
        </a:solidFill>
        <a:latin typeface="+mn-lt"/>
        <a:ea typeface="+mn-ea"/>
        <a:cs typeface="+mn-cs"/>
      </a:defRPr>
    </a:lvl4pPr>
    <a:lvl5pPr marL="1827213" algn="l" rtl="0" eaLnBrk="0" fontAlgn="base" hangingPunct="0">
      <a:spcBef>
        <a:spcPct val="30000"/>
      </a:spcBef>
      <a:spcAft>
        <a:spcPct val="0"/>
      </a:spcAft>
      <a:defRPr sz="1200" kern="1200">
        <a:solidFill>
          <a:schemeClr val="tx1"/>
        </a:solidFill>
        <a:latin typeface="+mn-lt"/>
        <a:ea typeface="+mn-ea"/>
        <a:cs typeface="+mn-cs"/>
      </a:defRPr>
    </a:lvl5pPr>
    <a:lvl6pPr marL="2285922" algn="l" defTabSz="914368" rtl="0" eaLnBrk="1" latinLnBrk="0" hangingPunct="1">
      <a:defRPr sz="1200" kern="1200">
        <a:solidFill>
          <a:schemeClr val="tx1"/>
        </a:solidFill>
        <a:latin typeface="+mn-lt"/>
        <a:ea typeface="+mn-ea"/>
        <a:cs typeface="+mn-cs"/>
      </a:defRPr>
    </a:lvl6pPr>
    <a:lvl7pPr marL="2743106" algn="l" defTabSz="914368" rtl="0" eaLnBrk="1" latinLnBrk="0" hangingPunct="1">
      <a:defRPr sz="1200" kern="1200">
        <a:solidFill>
          <a:schemeClr val="tx1"/>
        </a:solidFill>
        <a:latin typeface="+mn-lt"/>
        <a:ea typeface="+mn-ea"/>
        <a:cs typeface="+mn-cs"/>
      </a:defRPr>
    </a:lvl7pPr>
    <a:lvl8pPr marL="3200290" algn="l" defTabSz="914368" rtl="0" eaLnBrk="1" latinLnBrk="0" hangingPunct="1">
      <a:defRPr sz="1200" kern="1200">
        <a:solidFill>
          <a:schemeClr val="tx1"/>
        </a:solidFill>
        <a:latin typeface="+mn-lt"/>
        <a:ea typeface="+mn-ea"/>
        <a:cs typeface="+mn-cs"/>
      </a:defRPr>
    </a:lvl8pPr>
    <a:lvl9pPr marL="3657475" algn="l" defTabSz="914368"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184" indent="0" algn="ctr">
              <a:buNone/>
              <a:defRPr/>
            </a:lvl2pPr>
            <a:lvl3pPr marL="914368" indent="0" algn="ctr">
              <a:buNone/>
              <a:defRPr/>
            </a:lvl3pPr>
            <a:lvl4pPr marL="1371553" indent="0" algn="ctr">
              <a:buNone/>
              <a:defRPr/>
            </a:lvl4pPr>
            <a:lvl5pPr marL="1828737" indent="0" algn="ctr">
              <a:buNone/>
              <a:defRPr/>
            </a:lvl5pPr>
            <a:lvl6pPr marL="2285922" indent="0" algn="ctr">
              <a:buNone/>
              <a:defRPr/>
            </a:lvl6pPr>
            <a:lvl7pPr marL="2743106" indent="0" algn="ctr">
              <a:buNone/>
              <a:defRPr/>
            </a:lvl7pPr>
            <a:lvl8pPr marL="3200290" indent="0" algn="ctr">
              <a:buNone/>
              <a:defRPr/>
            </a:lvl8pPr>
            <a:lvl9pPr marL="3657475"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907A24A-EE01-4FFF-B865-DEFEBA299DC7}"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1CF8CDE-1D61-4434-A8D4-A12664F1F034}"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6FAE680-E495-40E8-B03E-91F8AD5072AA}"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9"/>
            <a:ext cx="8229600" cy="5851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C9D1F987-C306-4481-BAE6-C66747CE0704}"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1"/>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1"/>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6102E0F-2943-4D8F-B5F0-CA55A7B3DB5D}"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BD93321-8854-45D3-87E5-FFBD7A5A4797}"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lvl1pPr>
            <a:lvl2pPr marL="457184" indent="0">
              <a:buNone/>
              <a:defRPr sz="1800"/>
            </a:lvl2pPr>
            <a:lvl3pPr marL="914368" indent="0">
              <a:buNone/>
              <a:defRPr sz="1600"/>
            </a:lvl3pPr>
            <a:lvl4pPr marL="1371553" indent="0">
              <a:buNone/>
              <a:defRPr sz="1400"/>
            </a:lvl4pPr>
            <a:lvl5pPr marL="1828737" indent="0">
              <a:buNone/>
              <a:defRPr sz="1400"/>
            </a:lvl5pPr>
            <a:lvl6pPr marL="2285922" indent="0">
              <a:buNone/>
              <a:defRPr sz="1400"/>
            </a:lvl6pPr>
            <a:lvl7pPr marL="2743106" indent="0">
              <a:buNone/>
              <a:defRPr sz="1400"/>
            </a:lvl7pPr>
            <a:lvl8pPr marL="3200290" indent="0">
              <a:buNone/>
              <a:defRPr sz="1400"/>
            </a:lvl8pPr>
            <a:lvl9pPr marL="3657475"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2775097-BB54-4FF8-8DDF-31830133C08F}"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8E3CAA6-6DF7-41A0-AD45-4D44881C190D}"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184" indent="0">
              <a:buNone/>
              <a:defRPr sz="2000" b="1"/>
            </a:lvl2pPr>
            <a:lvl3pPr marL="914368" indent="0">
              <a:buNone/>
              <a:defRPr sz="1800" b="1"/>
            </a:lvl3pPr>
            <a:lvl4pPr marL="1371553" indent="0">
              <a:buNone/>
              <a:defRPr sz="1600" b="1"/>
            </a:lvl4pPr>
            <a:lvl5pPr marL="1828737" indent="0">
              <a:buNone/>
              <a:defRPr sz="1600" b="1"/>
            </a:lvl5pPr>
            <a:lvl6pPr marL="2285922" indent="0">
              <a:buNone/>
              <a:defRPr sz="1600" b="1"/>
            </a:lvl6pPr>
            <a:lvl7pPr marL="2743106" indent="0">
              <a:buNone/>
              <a:defRPr sz="1600" b="1"/>
            </a:lvl7pPr>
            <a:lvl8pPr marL="3200290" indent="0">
              <a:buNone/>
              <a:defRPr sz="1600" b="1"/>
            </a:lvl8pPr>
            <a:lvl9pPr marL="3657475"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184" indent="0">
              <a:buNone/>
              <a:defRPr sz="2000" b="1"/>
            </a:lvl2pPr>
            <a:lvl3pPr marL="914368" indent="0">
              <a:buNone/>
              <a:defRPr sz="1800" b="1"/>
            </a:lvl3pPr>
            <a:lvl4pPr marL="1371553" indent="0">
              <a:buNone/>
              <a:defRPr sz="1600" b="1"/>
            </a:lvl4pPr>
            <a:lvl5pPr marL="1828737" indent="0">
              <a:buNone/>
              <a:defRPr sz="1600" b="1"/>
            </a:lvl5pPr>
            <a:lvl6pPr marL="2285922" indent="0">
              <a:buNone/>
              <a:defRPr sz="1600" b="1"/>
            </a:lvl6pPr>
            <a:lvl7pPr marL="2743106" indent="0">
              <a:buNone/>
              <a:defRPr sz="1600" b="1"/>
            </a:lvl7pPr>
            <a:lvl8pPr marL="3200290" indent="0">
              <a:buNone/>
              <a:defRPr sz="1600" b="1"/>
            </a:lvl8pPr>
            <a:lvl9pPr marL="3657475"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5E7D18A5-6C48-4D58-9486-2D323D8681ED}"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63F1F614-9A60-41F9-9E0D-1A2BD4A8218F}"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7E144401-F39B-429E-B9F0-916835699354}"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1"/>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184" indent="0">
              <a:buNone/>
              <a:defRPr sz="1200"/>
            </a:lvl2pPr>
            <a:lvl3pPr marL="914368" indent="0">
              <a:buNone/>
              <a:defRPr sz="1000"/>
            </a:lvl3pPr>
            <a:lvl4pPr marL="1371553" indent="0">
              <a:buNone/>
              <a:defRPr sz="900"/>
            </a:lvl4pPr>
            <a:lvl5pPr marL="1828737" indent="0">
              <a:buNone/>
              <a:defRPr sz="900"/>
            </a:lvl5pPr>
            <a:lvl6pPr marL="2285922" indent="0">
              <a:buNone/>
              <a:defRPr sz="900"/>
            </a:lvl6pPr>
            <a:lvl7pPr marL="2743106" indent="0">
              <a:buNone/>
              <a:defRPr sz="900"/>
            </a:lvl7pPr>
            <a:lvl8pPr marL="3200290" indent="0">
              <a:buNone/>
              <a:defRPr sz="900"/>
            </a:lvl8pPr>
            <a:lvl9pPr marL="3657475"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62658A6-2895-4F8E-9569-2718370C716B}"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184" indent="0">
              <a:buNone/>
              <a:defRPr sz="2800"/>
            </a:lvl2pPr>
            <a:lvl3pPr marL="914368" indent="0">
              <a:buNone/>
              <a:defRPr sz="2400"/>
            </a:lvl3pPr>
            <a:lvl4pPr marL="1371553" indent="0">
              <a:buNone/>
              <a:defRPr sz="2000"/>
            </a:lvl4pPr>
            <a:lvl5pPr marL="1828737" indent="0">
              <a:buNone/>
              <a:defRPr sz="2000"/>
            </a:lvl5pPr>
            <a:lvl6pPr marL="2285922" indent="0">
              <a:buNone/>
              <a:defRPr sz="2000"/>
            </a:lvl6pPr>
            <a:lvl7pPr marL="2743106" indent="0">
              <a:buNone/>
              <a:defRPr sz="2000"/>
            </a:lvl7pPr>
            <a:lvl8pPr marL="3200290" indent="0">
              <a:buNone/>
              <a:defRPr sz="2000"/>
            </a:lvl8pPr>
            <a:lvl9pPr marL="3657475"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184" indent="0">
              <a:buNone/>
              <a:defRPr sz="1200"/>
            </a:lvl2pPr>
            <a:lvl3pPr marL="914368" indent="0">
              <a:buNone/>
              <a:defRPr sz="1000"/>
            </a:lvl3pPr>
            <a:lvl4pPr marL="1371553" indent="0">
              <a:buNone/>
              <a:defRPr sz="900"/>
            </a:lvl4pPr>
            <a:lvl5pPr marL="1828737" indent="0">
              <a:buNone/>
              <a:defRPr sz="900"/>
            </a:lvl5pPr>
            <a:lvl6pPr marL="2285922" indent="0">
              <a:buNone/>
              <a:defRPr sz="900"/>
            </a:lvl6pPr>
            <a:lvl7pPr marL="2743106" indent="0">
              <a:buNone/>
              <a:defRPr sz="900"/>
            </a:lvl7pPr>
            <a:lvl8pPr marL="3200290" indent="0">
              <a:buNone/>
              <a:defRPr sz="900"/>
            </a:lvl8pPr>
            <a:lvl9pPr marL="3657475"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C6807C2-C407-4AEA-8611-0B86175B11C3}"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5">
            <a:lum/>
          </a:blip>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36" tIns="45718" rIns="91436" bIns="4571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36" tIns="45718" rIns="91436" bIns="4571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36" tIns="45718" rIns="91436" bIns="45718"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36" tIns="45718" rIns="91436" bIns="45718"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36" tIns="45718" rIns="91436" bIns="45718" numCol="1" anchor="t" anchorCtr="0" compatLnSpc="1">
            <a:prstTxWarp prst="textNoShape">
              <a:avLst/>
            </a:prstTxWarp>
          </a:bodyPr>
          <a:lstStyle>
            <a:lvl1pPr algn="r">
              <a:defRPr sz="1400"/>
            </a:lvl1pPr>
          </a:lstStyle>
          <a:p>
            <a:pPr>
              <a:defRPr/>
            </a:pPr>
            <a:fld id="{23E440FD-95CB-4EBB-A5FF-B0FADC389D68}"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184" algn="ctr" rtl="0" fontAlgn="base">
        <a:spcBef>
          <a:spcPct val="0"/>
        </a:spcBef>
        <a:spcAft>
          <a:spcPct val="0"/>
        </a:spcAft>
        <a:defRPr sz="4400">
          <a:solidFill>
            <a:schemeClr val="tx2"/>
          </a:solidFill>
          <a:latin typeface="Arial" charset="0"/>
        </a:defRPr>
      </a:lvl6pPr>
      <a:lvl7pPr marL="914368" algn="ctr" rtl="0" fontAlgn="base">
        <a:spcBef>
          <a:spcPct val="0"/>
        </a:spcBef>
        <a:spcAft>
          <a:spcPct val="0"/>
        </a:spcAft>
        <a:defRPr sz="4400">
          <a:solidFill>
            <a:schemeClr val="tx2"/>
          </a:solidFill>
          <a:latin typeface="Arial" charset="0"/>
        </a:defRPr>
      </a:lvl7pPr>
      <a:lvl8pPr marL="1371553" algn="ctr" rtl="0" fontAlgn="base">
        <a:spcBef>
          <a:spcPct val="0"/>
        </a:spcBef>
        <a:spcAft>
          <a:spcPct val="0"/>
        </a:spcAft>
        <a:defRPr sz="4400">
          <a:solidFill>
            <a:schemeClr val="tx2"/>
          </a:solidFill>
          <a:latin typeface="Arial" charset="0"/>
        </a:defRPr>
      </a:lvl8pPr>
      <a:lvl9pPr marL="1828737" algn="ctr" rtl="0" fontAlgn="base">
        <a:spcBef>
          <a:spcPct val="0"/>
        </a:spcBef>
        <a:spcAft>
          <a:spcPct val="0"/>
        </a:spcAft>
        <a:defRPr sz="4400">
          <a:solidFill>
            <a:schemeClr val="tx2"/>
          </a:solidFill>
          <a:latin typeface="Arial" charset="0"/>
        </a:defRPr>
      </a:lvl9pPr>
    </p:titleStyle>
    <p:bodyStyle>
      <a:lvl1pPr marL="341313" indent="-341313" algn="l" rtl="0" eaLnBrk="0" fontAlgn="base" hangingPunct="0">
        <a:spcBef>
          <a:spcPct val="20000"/>
        </a:spcBef>
        <a:spcAft>
          <a:spcPct val="0"/>
        </a:spcAft>
        <a:buChar char="•"/>
        <a:defRPr sz="3200">
          <a:solidFill>
            <a:schemeClr val="tx1"/>
          </a:solidFill>
          <a:latin typeface="+mn-lt"/>
          <a:ea typeface="+mn-ea"/>
          <a:cs typeface="+mn-cs"/>
        </a:defRPr>
      </a:lvl1pPr>
      <a:lvl2pPr marL="741363" indent="-284163" algn="l" rtl="0" eaLnBrk="0" fontAlgn="base" hangingPunct="0">
        <a:spcBef>
          <a:spcPct val="20000"/>
        </a:spcBef>
        <a:spcAft>
          <a:spcPct val="0"/>
        </a:spcAft>
        <a:buChar char="–"/>
        <a:defRPr sz="2800">
          <a:solidFill>
            <a:schemeClr val="tx1"/>
          </a:solidFill>
          <a:latin typeface="+mn-lt"/>
        </a:defRPr>
      </a:lvl2pPr>
      <a:lvl3pPr marL="1141413" indent="-227013" algn="l" rtl="0" eaLnBrk="0" fontAlgn="base" hangingPunct="0">
        <a:spcBef>
          <a:spcPct val="20000"/>
        </a:spcBef>
        <a:spcAft>
          <a:spcPct val="0"/>
        </a:spcAft>
        <a:buChar char="•"/>
        <a:defRPr sz="2400">
          <a:solidFill>
            <a:schemeClr val="tx1"/>
          </a:solidFill>
          <a:latin typeface="+mn-lt"/>
        </a:defRPr>
      </a:lvl3pPr>
      <a:lvl4pPr marL="1598613" indent="-227013" algn="l" rtl="0" eaLnBrk="0" fontAlgn="base" hangingPunct="0">
        <a:spcBef>
          <a:spcPct val="20000"/>
        </a:spcBef>
        <a:spcAft>
          <a:spcPct val="0"/>
        </a:spcAft>
        <a:buChar char="–"/>
        <a:defRPr sz="2000">
          <a:solidFill>
            <a:schemeClr val="tx1"/>
          </a:solidFill>
          <a:latin typeface="+mn-lt"/>
        </a:defRPr>
      </a:lvl4pPr>
      <a:lvl5pPr marL="2055813" indent="-227013" algn="l" rtl="0" eaLnBrk="0" fontAlgn="base" hangingPunct="0">
        <a:spcBef>
          <a:spcPct val="20000"/>
        </a:spcBef>
        <a:spcAft>
          <a:spcPct val="0"/>
        </a:spcAft>
        <a:buChar char="»"/>
        <a:defRPr sz="2000">
          <a:solidFill>
            <a:schemeClr val="tx1"/>
          </a:solidFill>
          <a:latin typeface="+mn-lt"/>
        </a:defRPr>
      </a:lvl5pPr>
      <a:lvl6pPr marL="2514514" indent="-228592" algn="l" rtl="0" fontAlgn="base">
        <a:spcBef>
          <a:spcPct val="20000"/>
        </a:spcBef>
        <a:spcAft>
          <a:spcPct val="0"/>
        </a:spcAft>
        <a:buChar char="»"/>
        <a:defRPr sz="2000">
          <a:solidFill>
            <a:schemeClr val="tx1"/>
          </a:solidFill>
          <a:latin typeface="+mn-lt"/>
        </a:defRPr>
      </a:lvl6pPr>
      <a:lvl7pPr marL="2971698" indent="-228592" algn="l" rtl="0" fontAlgn="base">
        <a:spcBef>
          <a:spcPct val="20000"/>
        </a:spcBef>
        <a:spcAft>
          <a:spcPct val="0"/>
        </a:spcAft>
        <a:buChar char="»"/>
        <a:defRPr sz="2000">
          <a:solidFill>
            <a:schemeClr val="tx1"/>
          </a:solidFill>
          <a:latin typeface="+mn-lt"/>
        </a:defRPr>
      </a:lvl7pPr>
      <a:lvl8pPr marL="3428883" indent="-228592" algn="l" rtl="0" fontAlgn="base">
        <a:spcBef>
          <a:spcPct val="20000"/>
        </a:spcBef>
        <a:spcAft>
          <a:spcPct val="0"/>
        </a:spcAft>
        <a:buChar char="»"/>
        <a:defRPr sz="2000">
          <a:solidFill>
            <a:schemeClr val="tx1"/>
          </a:solidFill>
          <a:latin typeface="+mn-lt"/>
        </a:defRPr>
      </a:lvl8pPr>
      <a:lvl9pPr marL="3886067" indent="-228592"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368" rtl="0" eaLnBrk="1" latinLnBrk="0" hangingPunct="1">
        <a:defRPr sz="1800" kern="1200">
          <a:solidFill>
            <a:schemeClr val="tx1"/>
          </a:solidFill>
          <a:latin typeface="+mn-lt"/>
          <a:ea typeface="+mn-ea"/>
          <a:cs typeface="+mn-cs"/>
        </a:defRPr>
      </a:lvl1pPr>
      <a:lvl2pPr marL="457184" algn="l" defTabSz="914368" rtl="0" eaLnBrk="1" latinLnBrk="0" hangingPunct="1">
        <a:defRPr sz="1800" kern="1200">
          <a:solidFill>
            <a:schemeClr val="tx1"/>
          </a:solidFill>
          <a:latin typeface="+mn-lt"/>
          <a:ea typeface="+mn-ea"/>
          <a:cs typeface="+mn-cs"/>
        </a:defRPr>
      </a:lvl2pPr>
      <a:lvl3pPr marL="914368" algn="l" defTabSz="914368" rtl="0" eaLnBrk="1" latinLnBrk="0" hangingPunct="1">
        <a:defRPr sz="1800" kern="1200">
          <a:solidFill>
            <a:schemeClr val="tx1"/>
          </a:solidFill>
          <a:latin typeface="+mn-lt"/>
          <a:ea typeface="+mn-ea"/>
          <a:cs typeface="+mn-cs"/>
        </a:defRPr>
      </a:lvl3pPr>
      <a:lvl4pPr marL="1371553" algn="l" defTabSz="914368" rtl="0" eaLnBrk="1" latinLnBrk="0" hangingPunct="1">
        <a:defRPr sz="1800" kern="1200">
          <a:solidFill>
            <a:schemeClr val="tx1"/>
          </a:solidFill>
          <a:latin typeface="+mn-lt"/>
          <a:ea typeface="+mn-ea"/>
          <a:cs typeface="+mn-cs"/>
        </a:defRPr>
      </a:lvl4pPr>
      <a:lvl5pPr marL="1828737" algn="l" defTabSz="914368" rtl="0" eaLnBrk="1" latinLnBrk="0" hangingPunct="1">
        <a:defRPr sz="1800" kern="1200">
          <a:solidFill>
            <a:schemeClr val="tx1"/>
          </a:solidFill>
          <a:latin typeface="+mn-lt"/>
          <a:ea typeface="+mn-ea"/>
          <a:cs typeface="+mn-cs"/>
        </a:defRPr>
      </a:lvl5pPr>
      <a:lvl6pPr marL="2285922" algn="l" defTabSz="914368" rtl="0" eaLnBrk="1" latinLnBrk="0" hangingPunct="1">
        <a:defRPr sz="1800" kern="1200">
          <a:solidFill>
            <a:schemeClr val="tx1"/>
          </a:solidFill>
          <a:latin typeface="+mn-lt"/>
          <a:ea typeface="+mn-ea"/>
          <a:cs typeface="+mn-cs"/>
        </a:defRPr>
      </a:lvl6pPr>
      <a:lvl7pPr marL="2743106" algn="l" defTabSz="914368" rtl="0" eaLnBrk="1" latinLnBrk="0" hangingPunct="1">
        <a:defRPr sz="1800" kern="1200">
          <a:solidFill>
            <a:schemeClr val="tx1"/>
          </a:solidFill>
          <a:latin typeface="+mn-lt"/>
          <a:ea typeface="+mn-ea"/>
          <a:cs typeface="+mn-cs"/>
        </a:defRPr>
      </a:lvl7pPr>
      <a:lvl8pPr marL="3200290" algn="l" defTabSz="914368" rtl="0" eaLnBrk="1" latinLnBrk="0" hangingPunct="1">
        <a:defRPr sz="1800" kern="1200">
          <a:solidFill>
            <a:schemeClr val="tx1"/>
          </a:solidFill>
          <a:latin typeface="+mn-lt"/>
          <a:ea typeface="+mn-ea"/>
          <a:cs typeface="+mn-cs"/>
        </a:defRPr>
      </a:lvl8pPr>
      <a:lvl9pPr marL="3657475" algn="l" defTabSz="91436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3" descr="G:\23blaw421\myIMG_12.gif"/>
          <p:cNvPicPr>
            <a:picLocks noChangeAspect="1" noChangeArrowheads="1" noCrop="1"/>
          </p:cNvPicPr>
          <p:nvPr/>
        </p:nvPicPr>
        <p:blipFill>
          <a:blip r:embed="rId2" cstate="print"/>
          <a:srcRect/>
          <a:stretch>
            <a:fillRect/>
          </a:stretch>
        </p:blipFill>
        <p:spPr bwMode="auto">
          <a:xfrm>
            <a:off x="2867243" y="1828801"/>
            <a:ext cx="3135095" cy="3136900"/>
          </a:xfrm>
          <a:prstGeom prst="rect">
            <a:avLst/>
          </a:prstGeom>
          <a:noFill/>
          <a:ln w="9525">
            <a:noFill/>
            <a:miter lim="800000"/>
            <a:headEnd/>
            <a:tailEnd/>
          </a:ln>
        </p:spPr>
      </p:pic>
      <p:sp>
        <p:nvSpPr>
          <p:cNvPr id="8" name="Rectangle 3"/>
          <p:cNvSpPr txBox="1">
            <a:spLocks noChangeArrowheads="1"/>
          </p:cNvSpPr>
          <p:nvPr/>
        </p:nvSpPr>
        <p:spPr>
          <a:xfrm>
            <a:off x="381000" y="5394325"/>
            <a:ext cx="8305800" cy="1169988"/>
          </a:xfrm>
          <a:prstGeom prst="rect">
            <a:avLst/>
          </a:prstGeom>
          <a:solidFill>
            <a:schemeClr val="tx1"/>
          </a:solidFill>
        </p:spPr>
        <p:txBody>
          <a:bodyPr lIns="91436" tIns="45718" rIns="91436" bIns="45718"/>
          <a:lstStyle/>
          <a:p>
            <a:pPr marL="342889" indent="-342889" algn="ctr">
              <a:spcBef>
                <a:spcPct val="20000"/>
              </a:spcBef>
              <a:defRPr/>
            </a:pPr>
            <a:r>
              <a:rPr lang="en-US" sz="3200" b="1" kern="0" dirty="0">
                <a:solidFill>
                  <a:srgbClr val="FFFF00"/>
                </a:solidFill>
                <a:latin typeface="+mn-lt"/>
              </a:rPr>
              <a:t>Slide Set Eight B:</a:t>
            </a:r>
          </a:p>
          <a:p>
            <a:pPr marL="342889" indent="-342889" algn="ctr">
              <a:spcBef>
                <a:spcPct val="20000"/>
              </a:spcBef>
              <a:defRPr/>
            </a:pPr>
            <a:r>
              <a:rPr lang="en-US" sz="2800" b="1" kern="0" dirty="0">
                <a:solidFill>
                  <a:srgbClr val="FFFF00"/>
                </a:solidFill>
                <a:latin typeface="+mn-lt"/>
              </a:rPr>
              <a:t>Corporate Governance – Specific Officers</a:t>
            </a:r>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90800" y="304800"/>
            <a:ext cx="4315709" cy="9144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3250" name="Picture 1" descr="Management of A Corporation.tif"/>
          <p:cNvPicPr>
            <a:picLocks noChangeAspect="1"/>
          </p:cNvPicPr>
          <p:nvPr/>
        </p:nvPicPr>
        <p:blipFill>
          <a:blip r:embed="rId2" cstate="print"/>
          <a:srcRect/>
          <a:stretch>
            <a:fillRect/>
          </a:stretch>
        </p:blipFill>
        <p:spPr bwMode="auto">
          <a:xfrm>
            <a:off x="1828800" y="1140941"/>
            <a:ext cx="5486400" cy="5412259"/>
          </a:xfrm>
          <a:prstGeom prst="rect">
            <a:avLst/>
          </a:prstGeom>
          <a:noFill/>
          <a:ln w="9525">
            <a:noFill/>
            <a:miter lim="800000"/>
            <a:headEnd/>
            <a:tailEnd/>
          </a:ln>
        </p:spPr>
      </p:pic>
    </p:spTree>
    <p:extLst>
      <p:ext uri="{BB962C8B-B14F-4D97-AF65-F5344CB8AC3E}">
        <p14:creationId xmlns:p14="http://schemas.microsoft.com/office/powerpoint/2010/main" val="30726146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5"/>
          <p:cNvSpPr>
            <a:spLocks noChangeArrowheads="1"/>
          </p:cNvSpPr>
          <p:nvPr/>
        </p:nvSpPr>
        <p:spPr bwMode="auto">
          <a:xfrm>
            <a:off x="381000" y="990600"/>
            <a:ext cx="8458200" cy="5486400"/>
          </a:xfrm>
          <a:prstGeom prst="rect">
            <a:avLst/>
          </a:prstGeom>
          <a:noFill/>
          <a:ln w="9525">
            <a:noFill/>
            <a:miter lim="800000"/>
            <a:headEnd/>
            <a:tailEnd/>
          </a:ln>
        </p:spPr>
        <p:txBody>
          <a:bodyPr lIns="91436" tIns="45718" rIns="91436" bIns="45718"/>
          <a:lstStyle/>
          <a:p>
            <a:pPr marL="341313" indent="-341313" algn="ctr">
              <a:spcBef>
                <a:spcPct val="20000"/>
              </a:spcBef>
            </a:pPr>
            <a:r>
              <a:rPr lang="en-US" sz="4400" b="1" i="1" dirty="0">
                <a:solidFill>
                  <a:srgbClr val="C00000"/>
                </a:solidFill>
              </a:rPr>
              <a:t>End of Class Eight B</a:t>
            </a:r>
            <a:endParaRPr lang="en-US" sz="4400" i="1" dirty="0">
              <a:solidFill>
                <a:srgbClr val="C00000"/>
              </a:solidFill>
            </a:endParaRPr>
          </a:p>
          <a:p>
            <a:pPr marL="341313" indent="-341313">
              <a:spcBef>
                <a:spcPct val="20000"/>
              </a:spcBef>
              <a:buFontTx/>
              <a:buChar char="•"/>
            </a:pPr>
            <a:r>
              <a:rPr lang="en-US" sz="2800" b="1" dirty="0">
                <a:solidFill>
                  <a:srgbClr val="002060"/>
                </a:solidFill>
              </a:rPr>
              <a:t>For next time – Review Assignments as follows on the Webpage:</a:t>
            </a:r>
          </a:p>
          <a:p>
            <a:pPr marL="342900" indent="-342900">
              <a:spcBef>
                <a:spcPts val="0"/>
              </a:spcBef>
              <a:buFontTx/>
              <a:buChar char="•"/>
            </a:pPr>
            <a:endParaRPr lang="en-US" sz="1000" b="1" dirty="0">
              <a:solidFill>
                <a:srgbClr val="002060"/>
              </a:solidFill>
            </a:endParaRPr>
          </a:p>
          <a:p>
            <a:pPr marL="800100" lvl="1" indent="-342900">
              <a:spcBef>
                <a:spcPts val="0"/>
              </a:spcBef>
              <a:buFontTx/>
              <a:buChar char="•"/>
            </a:pPr>
            <a:r>
              <a:rPr lang="en-US" sz="2400" b="1" i="1" dirty="0">
                <a:solidFill>
                  <a:srgbClr val="C00000"/>
                </a:solidFill>
              </a:rPr>
              <a:t>Lecture Slides</a:t>
            </a:r>
          </a:p>
          <a:p>
            <a:pPr marL="800100" lvl="1" indent="-342900">
              <a:spcBef>
                <a:spcPts val="0"/>
              </a:spcBef>
              <a:buFontTx/>
              <a:buChar char="•"/>
            </a:pPr>
            <a:r>
              <a:rPr lang="en-US" sz="2400" b="1" i="1" dirty="0">
                <a:solidFill>
                  <a:srgbClr val="C00000"/>
                </a:solidFill>
              </a:rPr>
              <a:t>Selected Readings</a:t>
            </a:r>
          </a:p>
          <a:p>
            <a:pPr marL="800100" lvl="1" indent="-342900">
              <a:spcBef>
                <a:spcPts val="0"/>
              </a:spcBef>
              <a:buFontTx/>
              <a:buChar char="•"/>
            </a:pPr>
            <a:r>
              <a:rPr lang="en-US" sz="2400" b="1" i="1" dirty="0">
                <a:solidFill>
                  <a:srgbClr val="C00000"/>
                </a:solidFill>
              </a:rPr>
              <a:t>Cases and Exercises</a:t>
            </a:r>
          </a:p>
          <a:p>
            <a:pPr marL="342900" indent="-342900">
              <a:spcBef>
                <a:spcPts val="0"/>
              </a:spcBef>
              <a:buFontTx/>
              <a:buChar char="•"/>
            </a:pPr>
            <a:endParaRPr lang="en-US" sz="1000" b="1" dirty="0">
              <a:solidFill>
                <a:srgbClr val="002060"/>
              </a:solidFill>
            </a:endParaRPr>
          </a:p>
          <a:p>
            <a:pPr marL="342900" indent="-342900">
              <a:spcBef>
                <a:spcPts val="0"/>
              </a:spcBef>
              <a:buFontTx/>
              <a:buChar char="•"/>
            </a:pPr>
            <a:r>
              <a:rPr lang="en-US" sz="2800" b="1" dirty="0">
                <a:solidFill>
                  <a:srgbClr val="002060"/>
                </a:solidFill>
              </a:rPr>
              <a:t>We are a hot bench.</a:t>
            </a:r>
          </a:p>
          <a:p>
            <a:pPr marL="342900" indent="-342900">
              <a:spcBef>
                <a:spcPts val="0"/>
              </a:spcBef>
              <a:buFontTx/>
              <a:buChar char="•"/>
            </a:pPr>
            <a:endParaRPr lang="en-US" sz="1000" b="1" dirty="0">
              <a:solidFill>
                <a:srgbClr val="002060"/>
              </a:solidFill>
            </a:endParaRPr>
          </a:p>
          <a:p>
            <a:pPr marL="342900" indent="-342900">
              <a:spcBef>
                <a:spcPts val="0"/>
              </a:spcBef>
              <a:buFontTx/>
              <a:buChar char="•"/>
            </a:pPr>
            <a:r>
              <a:rPr lang="en-US" sz="2800" b="1" dirty="0">
                <a:solidFill>
                  <a:srgbClr val="002060"/>
                </a:solidFill>
              </a:rPr>
              <a:t>Questions?</a:t>
            </a:r>
          </a:p>
          <a:p>
            <a:pPr marL="341313" indent="-341313">
              <a:spcBef>
                <a:spcPct val="20000"/>
              </a:spcBef>
            </a:pPr>
            <a:endParaRPr lang="en-US" sz="2400" dirty="0">
              <a:solidFill>
                <a:srgbClr val="0033CC"/>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8" name="Picture 3"/>
          <p:cNvPicPr>
            <a:picLocks noChangeAspect="1" noChangeArrowheads="1"/>
          </p:cNvPicPr>
          <p:nvPr/>
        </p:nvPicPr>
        <p:blipFill>
          <a:blip r:embed="rId2" cstate="print"/>
          <a:srcRect/>
          <a:stretch>
            <a:fillRect/>
          </a:stretch>
        </p:blipFill>
        <p:spPr bwMode="auto">
          <a:xfrm>
            <a:off x="381000" y="914400"/>
            <a:ext cx="8458200" cy="5715000"/>
          </a:xfrm>
          <a:prstGeom prst="rect">
            <a:avLst/>
          </a:prstGeom>
          <a:noFill/>
          <a:ln w="9525">
            <a:noFill/>
            <a:miter lim="800000"/>
            <a:headEnd/>
            <a:tailEnd/>
          </a:ln>
        </p:spPr>
      </p:pic>
      <p:sp>
        <p:nvSpPr>
          <p:cNvPr id="4" name="TextBox 8"/>
          <p:cNvSpPr txBox="1"/>
          <p:nvPr/>
        </p:nvSpPr>
        <p:spPr>
          <a:xfrm>
            <a:off x="724619" y="1447800"/>
            <a:ext cx="7694762" cy="4598182"/>
          </a:xfrm>
          <a:prstGeom prst="rect">
            <a:avLst/>
          </a:prstGeom>
          <a:solidFill>
            <a:schemeClr val="accent3"/>
          </a:solidFill>
        </p:spPr>
        <p:txBody>
          <a:bodyPr wrap="square">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5613" indent="-53975" algn="l" rtl="0" fontAlgn="base">
              <a:spcBef>
                <a:spcPct val="0"/>
              </a:spcBef>
              <a:spcAft>
                <a:spcPct val="0"/>
              </a:spcAft>
              <a:defRPr kern="1200">
                <a:solidFill>
                  <a:schemeClr val="tx1"/>
                </a:solidFill>
                <a:latin typeface="Arial" charset="0"/>
                <a:ea typeface="+mn-ea"/>
                <a:cs typeface="+mn-cs"/>
              </a:defRPr>
            </a:lvl2pPr>
            <a:lvl3pPr marL="912813" indent="-107950" algn="l" rtl="0" fontAlgn="base">
              <a:spcBef>
                <a:spcPct val="0"/>
              </a:spcBef>
              <a:spcAft>
                <a:spcPct val="0"/>
              </a:spcAft>
              <a:defRPr kern="1200">
                <a:solidFill>
                  <a:schemeClr val="tx1"/>
                </a:solidFill>
                <a:latin typeface="Arial" charset="0"/>
                <a:ea typeface="+mn-ea"/>
                <a:cs typeface="+mn-cs"/>
              </a:defRPr>
            </a:lvl3pPr>
            <a:lvl4pPr marL="1370013" indent="-163513" algn="l" rtl="0" fontAlgn="base">
              <a:spcBef>
                <a:spcPct val="0"/>
              </a:spcBef>
              <a:spcAft>
                <a:spcPct val="0"/>
              </a:spcAft>
              <a:defRPr kern="1200">
                <a:solidFill>
                  <a:schemeClr val="tx1"/>
                </a:solidFill>
                <a:latin typeface="Arial" charset="0"/>
                <a:ea typeface="+mn-ea"/>
                <a:cs typeface="+mn-cs"/>
              </a:defRPr>
            </a:lvl4pPr>
            <a:lvl5pPr marL="1827213" indent="-219075"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nSpc>
                <a:spcPct val="90000"/>
              </a:lnSpc>
              <a:defRPr/>
            </a:pPr>
            <a:r>
              <a:rPr lang="en-US" sz="3200" b="1" dirty="0"/>
              <a:t>Last Time We Spoke About:</a:t>
            </a:r>
          </a:p>
          <a:p>
            <a:pPr>
              <a:lnSpc>
                <a:spcPct val="90000"/>
              </a:lnSpc>
              <a:defRPr/>
            </a:pPr>
            <a:endParaRPr lang="en-US" sz="600" b="1" dirty="0"/>
          </a:p>
          <a:p>
            <a:pPr>
              <a:lnSpc>
                <a:spcPct val="90000"/>
              </a:lnSpc>
              <a:defRPr/>
            </a:pPr>
            <a:endParaRPr lang="en-US" sz="600" b="1" dirty="0"/>
          </a:p>
          <a:p>
            <a:pPr>
              <a:lnSpc>
                <a:spcPct val="90000"/>
              </a:lnSpc>
              <a:defRPr/>
            </a:pPr>
            <a:r>
              <a:rPr lang="en-US" sz="2700" b="1" i="1" dirty="0">
                <a:solidFill>
                  <a:srgbClr val="006666"/>
                </a:solidFill>
              </a:rPr>
              <a:t>Corporate Governance – Boards of Directors</a:t>
            </a:r>
          </a:p>
          <a:p>
            <a:pPr>
              <a:lnSpc>
                <a:spcPct val="90000"/>
              </a:lnSpc>
              <a:defRPr/>
            </a:pPr>
            <a:endParaRPr lang="en-US" sz="1000" b="1" i="1" dirty="0">
              <a:solidFill>
                <a:srgbClr val="006666"/>
              </a:solidFill>
            </a:endParaRPr>
          </a:p>
          <a:p>
            <a:pPr>
              <a:lnSpc>
                <a:spcPct val="110000"/>
              </a:lnSpc>
              <a:buFont typeface="Arial" pitchFamily="34" charset="0"/>
              <a:buChar char="•"/>
              <a:defRPr/>
            </a:pPr>
            <a:r>
              <a:rPr lang="en-US" sz="2400" b="1" dirty="0">
                <a:solidFill>
                  <a:srgbClr val="002060"/>
                </a:solidFill>
              </a:rPr>
              <a:t> Board Members</a:t>
            </a:r>
          </a:p>
          <a:p>
            <a:pPr>
              <a:lnSpc>
                <a:spcPct val="110000"/>
              </a:lnSpc>
              <a:defRPr/>
            </a:pPr>
            <a:r>
              <a:rPr lang="en-US" sz="1400" b="1" i="1" dirty="0">
                <a:solidFill>
                  <a:srgbClr val="C00000"/>
                </a:solidFill>
              </a:rPr>
              <a:t>Part One: Definitions / Roles / Obligations and Duties / Liabilities</a:t>
            </a:r>
          </a:p>
          <a:p>
            <a:pPr>
              <a:lnSpc>
                <a:spcPct val="110000"/>
              </a:lnSpc>
              <a:defRPr/>
            </a:pPr>
            <a:endParaRPr lang="en-US" sz="1000" b="1" i="1" dirty="0">
              <a:solidFill>
                <a:srgbClr val="C00000"/>
              </a:solidFill>
            </a:endParaRPr>
          </a:p>
          <a:p>
            <a:pPr>
              <a:lnSpc>
                <a:spcPct val="110000"/>
              </a:lnSpc>
              <a:buFont typeface="Arial" pitchFamily="34" charset="0"/>
              <a:buChar char="•"/>
              <a:defRPr/>
            </a:pPr>
            <a:r>
              <a:rPr lang="en-US" sz="2400" b="1" dirty="0">
                <a:solidFill>
                  <a:srgbClr val="002060"/>
                </a:solidFill>
              </a:rPr>
              <a:t> Board Member Powers</a:t>
            </a:r>
          </a:p>
          <a:p>
            <a:pPr>
              <a:lnSpc>
                <a:spcPct val="110000"/>
              </a:lnSpc>
              <a:defRPr/>
            </a:pPr>
            <a:r>
              <a:rPr lang="en-US" sz="1400" b="1" i="1" dirty="0">
                <a:solidFill>
                  <a:srgbClr val="C00000"/>
                </a:solidFill>
              </a:rPr>
              <a:t>Part Two: Generally / Chairman / Board Members / Committees</a:t>
            </a:r>
          </a:p>
          <a:p>
            <a:pPr>
              <a:lnSpc>
                <a:spcPct val="110000"/>
              </a:lnSpc>
              <a:defRPr/>
            </a:pPr>
            <a:r>
              <a:rPr lang="en-US" sz="500" b="1" i="1" dirty="0">
                <a:solidFill>
                  <a:srgbClr val="C00000"/>
                </a:solidFill>
              </a:rPr>
              <a:t> </a:t>
            </a:r>
          </a:p>
          <a:p>
            <a:pPr marL="173038" indent="-173038">
              <a:lnSpc>
                <a:spcPct val="110000"/>
              </a:lnSpc>
              <a:buFont typeface="Arial" panose="020B0604020202020204" pitchFamily="34" charset="0"/>
              <a:buChar char="•"/>
              <a:defRPr/>
            </a:pPr>
            <a:r>
              <a:rPr lang="en-US" sz="2400" b="1" dirty="0">
                <a:solidFill>
                  <a:srgbClr val="002060"/>
                </a:solidFill>
              </a:rPr>
              <a:t>Corporate Personhood</a:t>
            </a:r>
          </a:p>
          <a:p>
            <a:pPr>
              <a:lnSpc>
                <a:spcPct val="110000"/>
              </a:lnSpc>
              <a:defRPr/>
            </a:pPr>
            <a:r>
              <a:rPr lang="en-US" sz="1400" b="1" i="1" dirty="0">
                <a:solidFill>
                  <a:srgbClr val="C00000"/>
                </a:solidFill>
              </a:rPr>
              <a:t>Part Three: Generally / Fiduciary Responsibilities / Personhood Interests</a:t>
            </a:r>
          </a:p>
          <a:p>
            <a:pPr>
              <a:lnSpc>
                <a:spcPct val="110000"/>
              </a:lnSpc>
              <a:defRPr/>
            </a:pPr>
            <a:endParaRPr lang="en-US" sz="1000" b="1" dirty="0">
              <a:solidFill>
                <a:srgbClr val="002060"/>
              </a:solidFill>
            </a:endParaRPr>
          </a:p>
          <a:p>
            <a:pPr>
              <a:lnSpc>
                <a:spcPct val="110000"/>
              </a:lnSpc>
              <a:buFont typeface="Arial" pitchFamily="34" charset="0"/>
              <a:buChar char="•"/>
              <a:defRPr/>
            </a:pPr>
            <a:r>
              <a:rPr lang="en-US" sz="2400" b="1" dirty="0">
                <a:solidFill>
                  <a:srgbClr val="002060"/>
                </a:solidFill>
              </a:rPr>
              <a:t> Class Case – Citizen United v. FEC</a:t>
            </a:r>
          </a:p>
          <a:p>
            <a:pPr algn="ctr">
              <a:lnSpc>
                <a:spcPct val="110000"/>
              </a:lnSpc>
              <a:defRPr/>
            </a:pPr>
            <a:r>
              <a:rPr lang="en-US" sz="1400" b="1" i="1" dirty="0">
                <a:solidFill>
                  <a:srgbClr val="C00000"/>
                </a:solidFill>
              </a:rPr>
              <a:t>     The Constitutional Rights of Corporations</a:t>
            </a:r>
          </a:p>
          <a:p>
            <a:pPr algn="ctr">
              <a:lnSpc>
                <a:spcPct val="90000"/>
              </a:lnSpc>
              <a:defRPr/>
            </a:pPr>
            <a:endParaRPr lang="en-US" sz="1400" b="1" i="1" dirty="0">
              <a:solidFill>
                <a:srgbClr val="C00000"/>
              </a:solidFill>
            </a:endParaRPr>
          </a:p>
          <a:p>
            <a:pPr algn="ctr">
              <a:lnSpc>
                <a:spcPct val="90000"/>
              </a:lnSpc>
              <a:defRPr/>
            </a:pPr>
            <a:endParaRPr lang="en-US" sz="1400" b="1" dirty="0">
              <a:solidFill>
                <a:srgbClr val="C00000"/>
              </a:solidFill>
            </a:endParaRPr>
          </a:p>
        </p:txBody>
      </p:sp>
    </p:spTree>
    <p:extLst>
      <p:ext uri="{BB962C8B-B14F-4D97-AF65-F5344CB8AC3E}">
        <p14:creationId xmlns:p14="http://schemas.microsoft.com/office/powerpoint/2010/main" val="13715257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5D5D2F7-B942-40B9-AD8A-3513E45B2AD8}"/>
              </a:ext>
            </a:extLst>
          </p:cNvPr>
          <p:cNvPicPr>
            <a:picLocks noChangeAspect="1" noChangeArrowheads="1"/>
          </p:cNvPicPr>
          <p:nvPr/>
        </p:nvPicPr>
        <p:blipFill>
          <a:blip r:embed="rId2" cstate="print"/>
          <a:srcRect/>
          <a:stretch>
            <a:fillRect/>
          </a:stretch>
        </p:blipFill>
        <p:spPr bwMode="auto">
          <a:xfrm>
            <a:off x="381000" y="914400"/>
            <a:ext cx="8458200" cy="5715000"/>
          </a:xfrm>
          <a:prstGeom prst="rect">
            <a:avLst/>
          </a:prstGeom>
          <a:noFill/>
          <a:ln w="9525">
            <a:noFill/>
            <a:miter lim="800000"/>
            <a:headEnd/>
            <a:tailEnd/>
          </a:ln>
        </p:spPr>
      </p:pic>
      <p:sp>
        <p:nvSpPr>
          <p:cNvPr id="3" name="TextBox 8">
            <a:extLst>
              <a:ext uri="{FF2B5EF4-FFF2-40B4-BE49-F238E27FC236}">
                <a16:creationId xmlns:a16="http://schemas.microsoft.com/office/drawing/2014/main" id="{077EB9A4-A752-408C-B8A4-D1FDCF2DD2EC}"/>
              </a:ext>
            </a:extLst>
          </p:cNvPr>
          <p:cNvSpPr txBox="1"/>
          <p:nvPr/>
        </p:nvSpPr>
        <p:spPr>
          <a:xfrm>
            <a:off x="724619" y="1447800"/>
            <a:ext cx="7694762" cy="4556632"/>
          </a:xfrm>
          <a:prstGeom prst="rect">
            <a:avLst/>
          </a:prstGeom>
          <a:solidFill>
            <a:schemeClr val="accent3"/>
          </a:solidFill>
        </p:spPr>
        <p:txBody>
          <a:bodyPr wrap="square">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5613" indent="-53975" algn="l" rtl="0" fontAlgn="base">
              <a:spcBef>
                <a:spcPct val="0"/>
              </a:spcBef>
              <a:spcAft>
                <a:spcPct val="0"/>
              </a:spcAft>
              <a:defRPr kern="1200">
                <a:solidFill>
                  <a:schemeClr val="tx1"/>
                </a:solidFill>
                <a:latin typeface="Arial" charset="0"/>
                <a:ea typeface="+mn-ea"/>
                <a:cs typeface="+mn-cs"/>
              </a:defRPr>
            </a:lvl2pPr>
            <a:lvl3pPr marL="912813" indent="-107950" algn="l" rtl="0" fontAlgn="base">
              <a:spcBef>
                <a:spcPct val="0"/>
              </a:spcBef>
              <a:spcAft>
                <a:spcPct val="0"/>
              </a:spcAft>
              <a:defRPr kern="1200">
                <a:solidFill>
                  <a:schemeClr val="tx1"/>
                </a:solidFill>
                <a:latin typeface="Arial" charset="0"/>
                <a:ea typeface="+mn-ea"/>
                <a:cs typeface="+mn-cs"/>
              </a:defRPr>
            </a:lvl3pPr>
            <a:lvl4pPr marL="1370013" indent="-163513" algn="l" rtl="0" fontAlgn="base">
              <a:spcBef>
                <a:spcPct val="0"/>
              </a:spcBef>
              <a:spcAft>
                <a:spcPct val="0"/>
              </a:spcAft>
              <a:defRPr kern="1200">
                <a:solidFill>
                  <a:schemeClr val="tx1"/>
                </a:solidFill>
                <a:latin typeface="Arial" charset="0"/>
                <a:ea typeface="+mn-ea"/>
                <a:cs typeface="+mn-cs"/>
              </a:defRPr>
            </a:lvl4pPr>
            <a:lvl5pPr marL="1827213" indent="-219075"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nSpc>
                <a:spcPct val="90000"/>
              </a:lnSpc>
              <a:defRPr/>
            </a:pPr>
            <a:r>
              <a:rPr lang="en-US" sz="3200" b="1" dirty="0"/>
              <a:t>Tonight We Will Speak About:</a:t>
            </a:r>
          </a:p>
          <a:p>
            <a:pPr>
              <a:lnSpc>
                <a:spcPct val="90000"/>
              </a:lnSpc>
              <a:defRPr/>
            </a:pPr>
            <a:endParaRPr lang="en-US" sz="600" b="1" dirty="0"/>
          </a:p>
          <a:p>
            <a:pPr>
              <a:lnSpc>
                <a:spcPct val="90000"/>
              </a:lnSpc>
              <a:defRPr/>
            </a:pPr>
            <a:endParaRPr lang="en-US" sz="600" b="1" dirty="0"/>
          </a:p>
          <a:p>
            <a:pPr>
              <a:lnSpc>
                <a:spcPct val="90000"/>
              </a:lnSpc>
              <a:defRPr/>
            </a:pPr>
            <a:r>
              <a:rPr lang="en-US" sz="2500" b="1" i="1" dirty="0">
                <a:solidFill>
                  <a:srgbClr val="006666"/>
                </a:solidFill>
              </a:rPr>
              <a:t>Corporate Governance – Officers and Employees</a:t>
            </a:r>
          </a:p>
          <a:p>
            <a:pPr>
              <a:lnSpc>
                <a:spcPct val="90000"/>
              </a:lnSpc>
              <a:defRPr/>
            </a:pPr>
            <a:endParaRPr lang="en-US" sz="1000" b="1" i="1" dirty="0">
              <a:solidFill>
                <a:srgbClr val="006666"/>
              </a:solidFill>
            </a:endParaRPr>
          </a:p>
          <a:p>
            <a:pPr>
              <a:lnSpc>
                <a:spcPct val="110000"/>
              </a:lnSpc>
              <a:buFont typeface="Arial" pitchFamily="34" charset="0"/>
              <a:buChar char="•"/>
              <a:defRPr/>
            </a:pPr>
            <a:r>
              <a:rPr lang="en-US" sz="2400" b="1" dirty="0">
                <a:solidFill>
                  <a:srgbClr val="002060"/>
                </a:solidFill>
              </a:rPr>
              <a:t> Corporate Officers</a:t>
            </a:r>
          </a:p>
          <a:p>
            <a:pPr>
              <a:lnSpc>
                <a:spcPct val="110000"/>
              </a:lnSpc>
              <a:defRPr/>
            </a:pPr>
            <a:r>
              <a:rPr lang="en-US" sz="1400" b="1" i="1" dirty="0">
                <a:solidFill>
                  <a:srgbClr val="C00000"/>
                </a:solidFill>
              </a:rPr>
              <a:t>Part One: Definitions / Roles / Obligations and Duties / Liabilities</a:t>
            </a:r>
          </a:p>
          <a:p>
            <a:pPr>
              <a:lnSpc>
                <a:spcPct val="110000"/>
              </a:lnSpc>
              <a:defRPr/>
            </a:pPr>
            <a:endParaRPr lang="en-US" sz="1000" b="1" i="1" dirty="0">
              <a:solidFill>
                <a:srgbClr val="C00000"/>
              </a:solidFill>
            </a:endParaRPr>
          </a:p>
          <a:p>
            <a:pPr>
              <a:lnSpc>
                <a:spcPct val="110000"/>
              </a:lnSpc>
              <a:buFont typeface="Arial" pitchFamily="34" charset="0"/>
              <a:buChar char="•"/>
              <a:defRPr/>
            </a:pPr>
            <a:r>
              <a:rPr lang="en-US" sz="2400" b="1" dirty="0">
                <a:solidFill>
                  <a:srgbClr val="002060"/>
                </a:solidFill>
              </a:rPr>
              <a:t> Specific Officers</a:t>
            </a:r>
          </a:p>
          <a:p>
            <a:pPr>
              <a:lnSpc>
                <a:spcPct val="110000"/>
              </a:lnSpc>
              <a:defRPr/>
            </a:pPr>
            <a:r>
              <a:rPr lang="en-US" sz="1400" b="1" i="1" dirty="0">
                <a:solidFill>
                  <a:srgbClr val="C00000"/>
                </a:solidFill>
              </a:rPr>
              <a:t>Part Two: CEO / President / Vice President / CFO / Treasurer / Secretary</a:t>
            </a:r>
          </a:p>
          <a:p>
            <a:pPr>
              <a:lnSpc>
                <a:spcPct val="110000"/>
              </a:lnSpc>
              <a:defRPr/>
            </a:pPr>
            <a:r>
              <a:rPr lang="en-US" sz="500" b="1" i="1" dirty="0">
                <a:solidFill>
                  <a:srgbClr val="C00000"/>
                </a:solidFill>
              </a:rPr>
              <a:t> </a:t>
            </a:r>
          </a:p>
          <a:p>
            <a:pPr marL="173038" indent="-173038">
              <a:lnSpc>
                <a:spcPct val="110000"/>
              </a:lnSpc>
              <a:buFont typeface="Arial" panose="020B0604020202020204" pitchFamily="34" charset="0"/>
              <a:buChar char="•"/>
              <a:defRPr/>
            </a:pPr>
            <a:r>
              <a:rPr lang="en-US" sz="2400" b="1" dirty="0">
                <a:solidFill>
                  <a:srgbClr val="002060"/>
                </a:solidFill>
              </a:rPr>
              <a:t>Employees and Agents</a:t>
            </a:r>
          </a:p>
          <a:p>
            <a:pPr>
              <a:lnSpc>
                <a:spcPct val="110000"/>
              </a:lnSpc>
              <a:defRPr/>
            </a:pPr>
            <a:r>
              <a:rPr lang="en-US" sz="1400" b="1" i="1" dirty="0">
                <a:solidFill>
                  <a:srgbClr val="C00000"/>
                </a:solidFill>
              </a:rPr>
              <a:t>Part Three: Definitions / Employees / Agents</a:t>
            </a:r>
            <a:endParaRPr lang="en-US" sz="1000" b="1" dirty="0">
              <a:solidFill>
                <a:srgbClr val="002060"/>
              </a:solidFill>
            </a:endParaRPr>
          </a:p>
          <a:p>
            <a:pPr>
              <a:lnSpc>
                <a:spcPct val="110000"/>
              </a:lnSpc>
              <a:buFont typeface="Arial" pitchFamily="34" charset="0"/>
              <a:buChar char="•"/>
              <a:defRPr/>
            </a:pPr>
            <a:r>
              <a:rPr lang="en-US" sz="2400" b="1" dirty="0">
                <a:solidFill>
                  <a:srgbClr val="002060"/>
                </a:solidFill>
              </a:rPr>
              <a:t> Class Case – Miller v. McDonald</a:t>
            </a:r>
          </a:p>
          <a:p>
            <a:pPr algn="ctr">
              <a:lnSpc>
                <a:spcPct val="110000"/>
              </a:lnSpc>
              <a:defRPr/>
            </a:pPr>
            <a:r>
              <a:rPr lang="en-US" sz="1400" b="1" i="1" dirty="0">
                <a:solidFill>
                  <a:srgbClr val="C00000"/>
                </a:solidFill>
              </a:rPr>
              <a:t>     Compliance and Internal Control Enforcement</a:t>
            </a:r>
          </a:p>
          <a:p>
            <a:pPr algn="ctr">
              <a:lnSpc>
                <a:spcPct val="90000"/>
              </a:lnSpc>
              <a:defRPr/>
            </a:pPr>
            <a:endParaRPr lang="en-US" sz="1400" b="1" i="1" dirty="0">
              <a:solidFill>
                <a:srgbClr val="C00000"/>
              </a:solidFill>
            </a:endParaRPr>
          </a:p>
          <a:p>
            <a:pPr algn="ctr">
              <a:lnSpc>
                <a:spcPct val="90000"/>
              </a:lnSpc>
              <a:defRPr/>
            </a:pPr>
            <a:endParaRPr lang="en-US" sz="1400" b="1" dirty="0">
              <a:solidFill>
                <a:srgbClr val="C00000"/>
              </a:solidFill>
            </a:endParaRPr>
          </a:p>
        </p:txBody>
      </p:sp>
    </p:spTree>
    <p:extLst>
      <p:ext uri="{BB962C8B-B14F-4D97-AF65-F5344CB8AC3E}">
        <p14:creationId xmlns:p14="http://schemas.microsoft.com/office/powerpoint/2010/main" val="5074198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1"/>
          <p:cNvSpPr>
            <a:spLocks noChangeArrowheads="1"/>
          </p:cNvSpPr>
          <p:nvPr/>
        </p:nvSpPr>
        <p:spPr bwMode="auto">
          <a:xfrm>
            <a:off x="381000" y="2409632"/>
            <a:ext cx="8382000" cy="22529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indent="-342900" algn="ctr">
              <a:lnSpc>
                <a:spcPct val="90000"/>
              </a:lnSpc>
              <a:spcBef>
                <a:spcPts val="0"/>
              </a:spcBef>
              <a:defRPr/>
            </a:pPr>
            <a:r>
              <a:rPr lang="en-US" sz="5400" b="1" dirty="0">
                <a:solidFill>
                  <a:srgbClr val="A50021"/>
                </a:solidFill>
              </a:rPr>
              <a:t>Part One:</a:t>
            </a:r>
          </a:p>
          <a:p>
            <a:pPr marL="342900" indent="-342900" algn="ctr">
              <a:lnSpc>
                <a:spcPct val="90000"/>
              </a:lnSpc>
              <a:spcBef>
                <a:spcPts val="0"/>
              </a:spcBef>
              <a:defRPr/>
            </a:pPr>
            <a:r>
              <a:rPr lang="en-US" sz="5400" b="1" dirty="0">
                <a:solidFill>
                  <a:srgbClr val="0033CC"/>
                </a:solidFill>
              </a:rPr>
              <a:t>Corporate Governance</a:t>
            </a:r>
          </a:p>
          <a:p>
            <a:pPr marL="342900" indent="-342900" algn="ctr">
              <a:lnSpc>
                <a:spcPct val="90000"/>
              </a:lnSpc>
              <a:spcBef>
                <a:spcPts val="0"/>
              </a:spcBef>
              <a:defRPr/>
            </a:pPr>
            <a:r>
              <a:rPr lang="en-US" sz="3200" b="1" i="1" dirty="0">
                <a:solidFill>
                  <a:srgbClr val="006600"/>
                </a:solidFill>
              </a:rPr>
              <a:t>Corporate Officers – Roles and Duties</a:t>
            </a:r>
          </a:p>
          <a:p>
            <a:pPr marL="0" marR="0" lvl="0" indent="0" algn="just" defTabSz="914400" rtl="0" eaLnBrk="0" fontAlgn="base" latinLnBrk="0" hangingPunct="0">
              <a:lnSpc>
                <a:spcPct val="90000"/>
              </a:lnSpc>
              <a:spcBef>
                <a:spcPts val="0"/>
              </a:spcBef>
              <a:spcAft>
                <a:spcPct val="0"/>
              </a:spcAft>
              <a:buClrTx/>
              <a:buSzTx/>
              <a:buFontTx/>
              <a:buNone/>
              <a:tabLst/>
            </a:pPr>
            <a:endParaRPr kumimoji="0" lang="en-US" sz="800" b="1" i="1" u="none" strike="noStrike" cap="none" normalizeH="0" baseline="0" dirty="0">
              <a:ln>
                <a:noFill/>
              </a:ln>
              <a:solidFill>
                <a:srgbClr val="002060"/>
              </a:solidFill>
              <a:effectLst/>
              <a:latin typeface="Arial" pitchFamily="34" charset="0"/>
              <a:ea typeface="Calibri" pitchFamily="34" charset="0"/>
              <a:cs typeface="Arial" pitchFamily="34" charset="0"/>
            </a:endParaRPr>
          </a:p>
          <a:p>
            <a:pPr marL="0" marR="0" lvl="0" indent="0" algn="just" defTabSz="914400" rtl="0" eaLnBrk="0" fontAlgn="base" latinLnBrk="0" hangingPunct="0">
              <a:lnSpc>
                <a:spcPct val="90000"/>
              </a:lnSpc>
              <a:spcBef>
                <a:spcPct val="0"/>
              </a:spcBef>
              <a:spcAft>
                <a:spcPct val="0"/>
              </a:spcAft>
              <a:buClrTx/>
              <a:buSzTx/>
              <a:buFontTx/>
              <a:buNone/>
              <a:tabLst/>
            </a:pPr>
            <a:endParaRPr kumimoji="0" lang="en-US" sz="800" b="1" i="0" u="none" strike="noStrike" cap="none" normalizeH="0" baseline="0" dirty="0">
              <a:ln>
                <a:noFill/>
              </a:ln>
              <a:solidFill>
                <a:srgbClr val="4F6228"/>
              </a:solidFill>
              <a:effectLst/>
              <a:latin typeface="Arial" pitchFamily="34" charset="0"/>
              <a:ea typeface="Calibri" pitchFamily="34" charset="0"/>
              <a:cs typeface="Arial" pitchFamily="34" charset="0"/>
            </a:endParaRPr>
          </a:p>
        </p:txBody>
      </p:sp>
    </p:spTree>
    <p:extLst>
      <p:ext uri="{BB962C8B-B14F-4D97-AF65-F5344CB8AC3E}">
        <p14:creationId xmlns:p14="http://schemas.microsoft.com/office/powerpoint/2010/main" val="21632525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txBox="1">
            <a:spLocks/>
          </p:cNvSpPr>
          <p:nvPr/>
        </p:nvSpPr>
        <p:spPr bwMode="auto">
          <a:xfrm>
            <a:off x="228600" y="914400"/>
            <a:ext cx="8763000" cy="5562600"/>
          </a:xfrm>
          <a:prstGeom prst="rect">
            <a:avLst/>
          </a:prstGeom>
          <a:noFill/>
          <a:ln w="9525">
            <a:noFill/>
            <a:miter lim="800000"/>
            <a:headEnd/>
            <a:tailEnd/>
          </a:ln>
        </p:spPr>
        <p:txBody>
          <a:bodyPr/>
          <a:lstStyle/>
          <a:p>
            <a:pPr marL="342900" indent="-342900" algn="ctr">
              <a:lnSpc>
                <a:spcPct val="90000"/>
              </a:lnSpc>
              <a:spcBef>
                <a:spcPts val="0"/>
              </a:spcBef>
              <a:defRPr/>
            </a:pPr>
            <a:r>
              <a:rPr lang="en-US" sz="4000" b="1" dirty="0">
                <a:solidFill>
                  <a:srgbClr val="0033CC"/>
                </a:solidFill>
              </a:rPr>
              <a:t>Corporate Governance</a:t>
            </a:r>
          </a:p>
          <a:p>
            <a:pPr marL="342900" indent="-342900" algn="ctr">
              <a:lnSpc>
                <a:spcPct val="90000"/>
              </a:lnSpc>
              <a:spcBef>
                <a:spcPts val="0"/>
              </a:spcBef>
              <a:defRPr/>
            </a:pPr>
            <a:r>
              <a:rPr lang="en-US" sz="3200" b="1" i="1" dirty="0">
                <a:solidFill>
                  <a:srgbClr val="006600"/>
                </a:solidFill>
              </a:rPr>
              <a:t>Corporate Officers – Specific Officers</a:t>
            </a:r>
          </a:p>
          <a:p>
            <a:r>
              <a:rPr lang="en-US" sz="3200" b="1" dirty="0">
                <a:solidFill>
                  <a:srgbClr val="C00000"/>
                </a:solidFill>
                <a:latin typeface="Arial" panose="020B0604020202020204" pitchFamily="34" charset="0"/>
                <a:cs typeface="Arial" panose="020B0604020202020204" pitchFamily="34" charset="0"/>
              </a:rPr>
              <a:t> What corporate officers do:</a:t>
            </a:r>
            <a:endParaRPr lang="en-US" sz="3200" b="1" i="1" kern="0" dirty="0">
              <a:solidFill>
                <a:srgbClr val="000000"/>
              </a:solidFill>
              <a:effectLst>
                <a:outerShdw blurRad="38100" dist="38100" dir="2700000" algn="tl">
                  <a:srgbClr val="C0C0C0"/>
                </a:outerShdw>
              </a:effectLst>
              <a:latin typeface="Arial" pitchFamily="34" charset="0"/>
              <a:cs typeface="Arial" pitchFamily="34" charset="0"/>
            </a:endParaRPr>
          </a:p>
          <a:p>
            <a:pPr lvl="2">
              <a:lnSpc>
                <a:spcPct val="77000"/>
              </a:lnSpc>
              <a:buFont typeface="Arial" pitchFamily="34" charset="0"/>
              <a:buChar char="•"/>
              <a:defRPr/>
            </a:pPr>
            <a:endParaRPr lang="en-US" sz="600" b="1" i="1" dirty="0">
              <a:latin typeface="Arial" pitchFamily="34" charset="0"/>
              <a:cs typeface="Arial" pitchFamily="34" charset="0"/>
            </a:endParaRPr>
          </a:p>
          <a:p>
            <a:pPr marL="347663" lvl="2" indent="-228600">
              <a:lnSpc>
                <a:spcPct val="77000"/>
              </a:lnSpc>
              <a:buFont typeface="Arial" pitchFamily="34" charset="0"/>
              <a:buChar char="•"/>
              <a:defRPr/>
            </a:pPr>
            <a:r>
              <a:rPr lang="en-US" sz="2400" b="1" i="1" dirty="0">
                <a:solidFill>
                  <a:srgbClr val="0000FF"/>
                </a:solidFill>
                <a:latin typeface="Arial" pitchFamily="34" charset="0"/>
                <a:cs typeface="Arial" pitchFamily="34" charset="0"/>
              </a:rPr>
              <a:t>Chief Executive Officer </a:t>
            </a:r>
            <a:r>
              <a:rPr lang="en-US" sz="2400" b="1" i="1" dirty="0">
                <a:latin typeface="Arial" pitchFamily="34" charset="0"/>
                <a:cs typeface="Arial" pitchFamily="34" charset="0"/>
              </a:rPr>
              <a:t>– The highest ranking officer in the corporation – responsible as the corporation’s lead agent, and performs the following duties:</a:t>
            </a:r>
          </a:p>
          <a:p>
            <a:pPr lvl="2">
              <a:lnSpc>
                <a:spcPct val="77000"/>
              </a:lnSpc>
              <a:buFont typeface="Arial" pitchFamily="34" charset="0"/>
              <a:buChar char="•"/>
              <a:defRPr/>
            </a:pPr>
            <a:endParaRPr lang="en-US" sz="1000" b="1" i="1" dirty="0">
              <a:latin typeface="Arial" pitchFamily="34" charset="0"/>
              <a:cs typeface="Arial" pitchFamily="34" charset="0"/>
            </a:endParaRPr>
          </a:p>
          <a:p>
            <a:pPr marL="741363" lvl="3" indent="-393700">
              <a:lnSpc>
                <a:spcPct val="77000"/>
              </a:lnSpc>
              <a:buFont typeface="Wingdings" pitchFamily="2" charset="2"/>
              <a:buChar char="v"/>
              <a:defRPr/>
            </a:pPr>
            <a:r>
              <a:rPr lang="en-US" b="1" i="1" dirty="0">
                <a:solidFill>
                  <a:schemeClr val="tx2">
                    <a:lumMod val="75000"/>
                  </a:schemeClr>
                </a:solidFill>
                <a:latin typeface="Arial" pitchFamily="34" charset="0"/>
                <a:cs typeface="Arial" pitchFamily="34" charset="0"/>
              </a:rPr>
              <a:t>Decides whom to hire and fire as agent or employee;</a:t>
            </a:r>
          </a:p>
          <a:p>
            <a:pPr marL="741363" lvl="3" indent="-393700">
              <a:lnSpc>
                <a:spcPct val="77000"/>
              </a:lnSpc>
              <a:buFont typeface="Wingdings" pitchFamily="2" charset="2"/>
              <a:buChar char="v"/>
              <a:defRPr/>
            </a:pPr>
            <a:endParaRPr lang="en-US" sz="600" b="1" i="1" dirty="0">
              <a:solidFill>
                <a:schemeClr val="tx2">
                  <a:lumMod val="75000"/>
                </a:schemeClr>
              </a:solidFill>
              <a:latin typeface="Arial" pitchFamily="34" charset="0"/>
              <a:cs typeface="Arial" pitchFamily="34" charset="0"/>
            </a:endParaRPr>
          </a:p>
          <a:p>
            <a:pPr marL="741363" lvl="3" indent="-393700">
              <a:lnSpc>
                <a:spcPct val="77000"/>
              </a:lnSpc>
              <a:buFont typeface="Wingdings" pitchFamily="2" charset="2"/>
              <a:buChar char="v"/>
              <a:defRPr/>
            </a:pPr>
            <a:r>
              <a:rPr lang="en-US" b="1" i="1" dirty="0">
                <a:solidFill>
                  <a:schemeClr val="tx2">
                    <a:lumMod val="75000"/>
                  </a:schemeClr>
                </a:solidFill>
                <a:latin typeface="Arial" pitchFamily="34" charset="0"/>
                <a:cs typeface="Arial" pitchFamily="34" charset="0"/>
              </a:rPr>
              <a:t>Responsible for the day to day management of the business;</a:t>
            </a:r>
          </a:p>
          <a:p>
            <a:pPr marL="741363" lvl="3" indent="-393700">
              <a:lnSpc>
                <a:spcPct val="77000"/>
              </a:lnSpc>
              <a:buFont typeface="Wingdings" pitchFamily="2" charset="2"/>
              <a:buChar char="v"/>
              <a:defRPr/>
            </a:pPr>
            <a:endParaRPr lang="en-US" sz="600" b="1" i="1" dirty="0">
              <a:solidFill>
                <a:schemeClr val="tx2">
                  <a:lumMod val="75000"/>
                </a:schemeClr>
              </a:solidFill>
              <a:latin typeface="Arial" pitchFamily="34" charset="0"/>
              <a:cs typeface="Arial" pitchFamily="34" charset="0"/>
            </a:endParaRPr>
          </a:p>
          <a:p>
            <a:pPr marL="741363" lvl="3" indent="-393700">
              <a:lnSpc>
                <a:spcPct val="77000"/>
              </a:lnSpc>
              <a:buFont typeface="Wingdings" pitchFamily="2" charset="2"/>
              <a:buChar char="v"/>
              <a:defRPr/>
            </a:pPr>
            <a:r>
              <a:rPr lang="en-US" b="1" i="1" dirty="0">
                <a:solidFill>
                  <a:schemeClr val="tx2">
                    <a:lumMod val="75000"/>
                  </a:schemeClr>
                </a:solidFill>
                <a:latin typeface="Arial" pitchFamily="34" charset="0"/>
                <a:cs typeface="Arial" pitchFamily="34" charset="0"/>
              </a:rPr>
              <a:t>Oversees the other employees (and to limited extent other officers as they are appointed and overseen by directors);</a:t>
            </a:r>
          </a:p>
          <a:p>
            <a:pPr marL="741363" lvl="3" indent="-393700">
              <a:lnSpc>
                <a:spcPct val="77000"/>
              </a:lnSpc>
              <a:buFont typeface="Wingdings" pitchFamily="2" charset="2"/>
              <a:buChar char="v"/>
              <a:defRPr/>
            </a:pPr>
            <a:endParaRPr lang="en-US" sz="600" b="1" i="1" dirty="0">
              <a:solidFill>
                <a:schemeClr val="tx2">
                  <a:lumMod val="75000"/>
                </a:schemeClr>
              </a:solidFill>
              <a:latin typeface="Arial" pitchFamily="34" charset="0"/>
              <a:cs typeface="Arial" pitchFamily="34" charset="0"/>
            </a:endParaRPr>
          </a:p>
          <a:p>
            <a:pPr marL="741363" lvl="3" indent="-393700">
              <a:lnSpc>
                <a:spcPct val="77000"/>
              </a:lnSpc>
              <a:buFont typeface="Wingdings" pitchFamily="2" charset="2"/>
              <a:buChar char="v"/>
              <a:defRPr/>
            </a:pPr>
            <a:r>
              <a:rPr lang="en-US" b="1" i="1" dirty="0">
                <a:solidFill>
                  <a:schemeClr val="tx2">
                    <a:lumMod val="75000"/>
                  </a:schemeClr>
                </a:solidFill>
                <a:latin typeface="Arial" pitchFamily="34" charset="0"/>
                <a:cs typeface="Arial" pitchFamily="34" charset="0"/>
              </a:rPr>
              <a:t>Signs contracts on behalf of the corporation;</a:t>
            </a:r>
          </a:p>
          <a:p>
            <a:pPr marL="741363" lvl="3" indent="-393700">
              <a:lnSpc>
                <a:spcPct val="77000"/>
              </a:lnSpc>
              <a:buFont typeface="Wingdings" pitchFamily="2" charset="2"/>
              <a:buChar char="v"/>
              <a:defRPr/>
            </a:pPr>
            <a:endParaRPr lang="en-US" sz="600" b="1" i="1" dirty="0">
              <a:solidFill>
                <a:schemeClr val="tx2">
                  <a:lumMod val="75000"/>
                </a:schemeClr>
              </a:solidFill>
              <a:latin typeface="Arial" pitchFamily="34" charset="0"/>
              <a:cs typeface="Arial" pitchFamily="34" charset="0"/>
            </a:endParaRPr>
          </a:p>
          <a:p>
            <a:pPr marL="741363" lvl="3" indent="-393700">
              <a:lnSpc>
                <a:spcPct val="77000"/>
              </a:lnSpc>
              <a:buFont typeface="Wingdings" pitchFamily="2" charset="2"/>
              <a:buChar char="v"/>
              <a:defRPr/>
            </a:pPr>
            <a:r>
              <a:rPr lang="en-US" b="1" i="1" dirty="0">
                <a:solidFill>
                  <a:schemeClr val="tx2">
                    <a:lumMod val="75000"/>
                  </a:schemeClr>
                </a:solidFill>
                <a:latin typeface="Arial" pitchFamily="34" charset="0"/>
                <a:cs typeface="Arial" pitchFamily="34" charset="0"/>
              </a:rPr>
              <a:t>Negotiates on behalf of the corporation (pursuant to the parameters set by the board of directors);  and</a:t>
            </a:r>
          </a:p>
          <a:p>
            <a:pPr marL="741363" lvl="3" indent="-393700">
              <a:lnSpc>
                <a:spcPct val="77000"/>
              </a:lnSpc>
              <a:buFont typeface="Wingdings" pitchFamily="2" charset="2"/>
              <a:buChar char="v"/>
              <a:defRPr/>
            </a:pPr>
            <a:endParaRPr lang="en-US" sz="600" b="1" i="1" dirty="0">
              <a:solidFill>
                <a:schemeClr val="tx2">
                  <a:lumMod val="75000"/>
                </a:schemeClr>
              </a:solidFill>
              <a:latin typeface="Arial" pitchFamily="34" charset="0"/>
              <a:cs typeface="Arial" pitchFamily="34" charset="0"/>
            </a:endParaRPr>
          </a:p>
          <a:p>
            <a:pPr marL="741363" lvl="3" indent="-393700">
              <a:lnSpc>
                <a:spcPct val="77000"/>
              </a:lnSpc>
              <a:buFont typeface="Wingdings" pitchFamily="2" charset="2"/>
              <a:buChar char="v"/>
              <a:defRPr/>
            </a:pPr>
            <a:r>
              <a:rPr lang="en-US" b="1" i="1" dirty="0">
                <a:solidFill>
                  <a:schemeClr val="tx2">
                    <a:lumMod val="75000"/>
                  </a:schemeClr>
                </a:solidFill>
                <a:latin typeface="Arial" pitchFamily="34" charset="0"/>
                <a:cs typeface="Arial" pitchFamily="34" charset="0"/>
              </a:rPr>
              <a:t>Delegates his authority to other officers or employees (as allowed by the board of directors).</a:t>
            </a:r>
          </a:p>
          <a:p>
            <a:pPr marL="741363" lvl="3" indent="-393700">
              <a:lnSpc>
                <a:spcPct val="77000"/>
              </a:lnSpc>
              <a:buFont typeface="Wingdings" pitchFamily="2" charset="2"/>
              <a:buChar char="v"/>
              <a:defRPr/>
            </a:pPr>
            <a:endParaRPr lang="en-US" sz="600" b="1" i="1" dirty="0">
              <a:solidFill>
                <a:schemeClr val="tx2">
                  <a:lumMod val="75000"/>
                </a:schemeClr>
              </a:solidFill>
              <a:latin typeface="Arial" pitchFamily="34" charset="0"/>
              <a:cs typeface="Arial" pitchFamily="34" charset="0"/>
            </a:endParaRPr>
          </a:p>
          <a:p>
            <a:pPr marL="741363" lvl="3" indent="-393700">
              <a:lnSpc>
                <a:spcPct val="77000"/>
              </a:lnSpc>
              <a:buFont typeface="Wingdings" pitchFamily="2" charset="2"/>
              <a:buChar char="v"/>
              <a:defRPr/>
            </a:pPr>
            <a:r>
              <a:rPr lang="en-US" b="1" i="1" dirty="0">
                <a:solidFill>
                  <a:schemeClr val="tx2">
                    <a:lumMod val="75000"/>
                  </a:schemeClr>
                </a:solidFill>
                <a:latin typeface="Arial" pitchFamily="34" charset="0"/>
                <a:cs typeface="Arial" pitchFamily="34" charset="0"/>
              </a:rPr>
              <a:t>Responsible under the Sarbanes Oxley Act for the signing and verification of corporate reports (such as annual reports)</a:t>
            </a:r>
          </a:p>
        </p:txBody>
      </p:sp>
    </p:spTree>
    <p:extLst>
      <p:ext uri="{BB962C8B-B14F-4D97-AF65-F5344CB8AC3E}">
        <p14:creationId xmlns:p14="http://schemas.microsoft.com/office/powerpoint/2010/main" val="19018952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txBox="1">
            <a:spLocks/>
          </p:cNvSpPr>
          <p:nvPr/>
        </p:nvSpPr>
        <p:spPr bwMode="auto">
          <a:xfrm>
            <a:off x="152400" y="914400"/>
            <a:ext cx="8534400" cy="5562600"/>
          </a:xfrm>
          <a:prstGeom prst="rect">
            <a:avLst/>
          </a:prstGeom>
          <a:noFill/>
          <a:ln w="9525">
            <a:noFill/>
            <a:miter lim="800000"/>
            <a:headEnd/>
            <a:tailEnd/>
          </a:ln>
        </p:spPr>
        <p:txBody>
          <a:bodyPr/>
          <a:lstStyle/>
          <a:p>
            <a:pPr marL="342900" indent="-342900" algn="ctr">
              <a:lnSpc>
                <a:spcPct val="90000"/>
              </a:lnSpc>
              <a:spcBef>
                <a:spcPts val="0"/>
              </a:spcBef>
              <a:defRPr/>
            </a:pPr>
            <a:r>
              <a:rPr lang="en-US" sz="4000" b="1" dirty="0">
                <a:solidFill>
                  <a:srgbClr val="0033CC"/>
                </a:solidFill>
              </a:rPr>
              <a:t>Corporate Governance</a:t>
            </a:r>
          </a:p>
          <a:p>
            <a:pPr marL="342900" indent="-342900" algn="ctr">
              <a:lnSpc>
                <a:spcPct val="90000"/>
              </a:lnSpc>
              <a:spcBef>
                <a:spcPts val="0"/>
              </a:spcBef>
              <a:defRPr/>
            </a:pPr>
            <a:r>
              <a:rPr lang="en-US" sz="3200" b="1" i="1" dirty="0">
                <a:solidFill>
                  <a:srgbClr val="006600"/>
                </a:solidFill>
              </a:rPr>
              <a:t>Corporate Officers – Specific Officers</a:t>
            </a:r>
          </a:p>
          <a:p>
            <a:r>
              <a:rPr lang="en-US" sz="3200" b="1" dirty="0">
                <a:solidFill>
                  <a:srgbClr val="C00000"/>
                </a:solidFill>
                <a:latin typeface="Arial" panose="020B0604020202020204" pitchFamily="34" charset="0"/>
                <a:cs typeface="Arial" panose="020B0604020202020204" pitchFamily="34" charset="0"/>
              </a:rPr>
              <a:t> What corporate officers do:</a:t>
            </a:r>
            <a:endParaRPr lang="en-US" sz="3200" b="1" i="1" kern="0" dirty="0">
              <a:solidFill>
                <a:srgbClr val="000000"/>
              </a:solidFill>
              <a:effectLst>
                <a:outerShdw blurRad="38100" dist="38100" dir="2700000" algn="tl">
                  <a:srgbClr val="C0C0C0"/>
                </a:outerShdw>
              </a:effectLst>
              <a:latin typeface="Arial" pitchFamily="34" charset="0"/>
              <a:cs typeface="Arial" pitchFamily="34" charset="0"/>
            </a:endParaRPr>
          </a:p>
          <a:p>
            <a:pPr lvl="2">
              <a:lnSpc>
                <a:spcPct val="77000"/>
              </a:lnSpc>
              <a:buFont typeface="Arial" pitchFamily="34" charset="0"/>
              <a:buChar char="•"/>
              <a:defRPr/>
            </a:pPr>
            <a:endParaRPr lang="en-US" sz="600" b="1" i="1" dirty="0">
              <a:latin typeface="Arial" pitchFamily="34" charset="0"/>
              <a:cs typeface="Arial" pitchFamily="34" charset="0"/>
            </a:endParaRPr>
          </a:p>
          <a:p>
            <a:pPr marL="347663" lvl="2" indent="-228600" algn="just">
              <a:lnSpc>
                <a:spcPct val="77000"/>
              </a:lnSpc>
              <a:buFont typeface="Arial" pitchFamily="34" charset="0"/>
              <a:buChar char="•"/>
              <a:defRPr/>
            </a:pPr>
            <a:r>
              <a:rPr lang="en-US" sz="2200" b="1" i="1" dirty="0">
                <a:solidFill>
                  <a:srgbClr val="0000FF"/>
                </a:solidFill>
                <a:latin typeface="Arial" pitchFamily="34" charset="0"/>
                <a:cs typeface="Arial" pitchFamily="34" charset="0"/>
              </a:rPr>
              <a:t>President </a:t>
            </a:r>
            <a:r>
              <a:rPr lang="en-US" sz="2200" b="1" i="1" dirty="0">
                <a:latin typeface="Arial" pitchFamily="34" charset="0"/>
                <a:cs typeface="Arial" pitchFamily="34" charset="0"/>
              </a:rPr>
              <a:t>– If no separate Chief Executive Officer, the president is the highest ranking officer in the corporation – and is responsible as the corporation’s lead agent, and performs the duties as set forth previously for the CEO, or as assigned by the corporate bylaws or the Board of Directors.</a:t>
            </a:r>
          </a:p>
          <a:p>
            <a:pPr marL="347663" lvl="2" indent="-228600" algn="just">
              <a:lnSpc>
                <a:spcPct val="77000"/>
              </a:lnSpc>
              <a:buFont typeface="Arial" pitchFamily="34" charset="0"/>
              <a:buChar char="•"/>
              <a:defRPr/>
            </a:pPr>
            <a:endParaRPr lang="en-US" sz="2200" b="1" i="1" dirty="0">
              <a:solidFill>
                <a:schemeClr val="tx2">
                  <a:lumMod val="75000"/>
                </a:schemeClr>
              </a:solidFill>
              <a:latin typeface="Arial" pitchFamily="34" charset="0"/>
              <a:cs typeface="Arial" pitchFamily="34" charset="0"/>
            </a:endParaRPr>
          </a:p>
          <a:p>
            <a:pPr marL="347663" lvl="2" indent="-228600" algn="just">
              <a:lnSpc>
                <a:spcPct val="77000"/>
              </a:lnSpc>
              <a:buFont typeface="Arial" pitchFamily="34" charset="0"/>
              <a:buChar char="•"/>
              <a:defRPr/>
            </a:pPr>
            <a:r>
              <a:rPr lang="en-US" sz="2200" b="1" i="1" dirty="0">
                <a:solidFill>
                  <a:srgbClr val="0000FF"/>
                </a:solidFill>
                <a:latin typeface="Arial" pitchFamily="34" charset="0"/>
                <a:cs typeface="Arial" pitchFamily="34" charset="0"/>
              </a:rPr>
              <a:t>Vice President </a:t>
            </a:r>
            <a:r>
              <a:rPr lang="en-US" sz="2200" b="1" i="1" dirty="0">
                <a:solidFill>
                  <a:schemeClr val="tx2">
                    <a:lumMod val="75000"/>
                  </a:schemeClr>
                </a:solidFill>
                <a:latin typeface="Arial" pitchFamily="34" charset="0"/>
                <a:cs typeface="Arial" pitchFamily="34" charset="0"/>
              </a:rPr>
              <a:t>- </a:t>
            </a:r>
            <a:r>
              <a:rPr lang="en-US" sz="2200" b="1" i="1" dirty="0">
                <a:latin typeface="Arial" pitchFamily="34" charset="0"/>
                <a:cs typeface="Arial" pitchFamily="34" charset="0"/>
              </a:rPr>
              <a:t>Corporate vice-presidents generally have very little to do with the day-to-day function of a corporation.   Usually, they are only authorized to take action in specific situations, such as when the corporate president is unavailable.  Sometimes they are the head of a division the corporation or set in charge of a function (such as Head of Light Bulb Manufacturing Division or Consumer Affairs/Relations)</a:t>
            </a:r>
            <a:r>
              <a:rPr lang="en-US" sz="2200" dirty="0">
                <a:latin typeface="Arial" pitchFamily="34" charset="0"/>
                <a:cs typeface="Arial" pitchFamily="34" charset="0"/>
              </a:rPr>
              <a:t> </a:t>
            </a:r>
          </a:p>
          <a:p>
            <a:pPr lvl="2">
              <a:lnSpc>
                <a:spcPct val="80000"/>
              </a:lnSpc>
              <a:buFont typeface="Arial" pitchFamily="34" charset="0"/>
              <a:buChar char="•"/>
              <a:defRPr/>
            </a:pPr>
            <a:endParaRPr lang="en-US" b="1" i="1" dirty="0"/>
          </a:p>
        </p:txBody>
      </p:sp>
    </p:spTree>
    <p:extLst>
      <p:ext uri="{BB962C8B-B14F-4D97-AF65-F5344CB8AC3E}">
        <p14:creationId xmlns:p14="http://schemas.microsoft.com/office/powerpoint/2010/main" val="24732953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txBox="1">
            <a:spLocks/>
          </p:cNvSpPr>
          <p:nvPr/>
        </p:nvSpPr>
        <p:spPr bwMode="auto">
          <a:xfrm>
            <a:off x="152400" y="914400"/>
            <a:ext cx="8534400" cy="5562600"/>
          </a:xfrm>
          <a:prstGeom prst="rect">
            <a:avLst/>
          </a:prstGeom>
          <a:noFill/>
          <a:ln w="9525">
            <a:noFill/>
            <a:miter lim="800000"/>
            <a:headEnd/>
            <a:tailEnd/>
          </a:ln>
        </p:spPr>
        <p:txBody>
          <a:bodyPr/>
          <a:lstStyle/>
          <a:p>
            <a:pPr marL="342900" indent="-342900" algn="ctr">
              <a:lnSpc>
                <a:spcPct val="90000"/>
              </a:lnSpc>
              <a:spcBef>
                <a:spcPts val="0"/>
              </a:spcBef>
              <a:defRPr/>
            </a:pPr>
            <a:r>
              <a:rPr lang="en-US" sz="4000" b="1" dirty="0">
                <a:solidFill>
                  <a:srgbClr val="0033CC"/>
                </a:solidFill>
              </a:rPr>
              <a:t>Corporate Governance</a:t>
            </a:r>
          </a:p>
          <a:p>
            <a:pPr marL="342900" indent="-342900" algn="ctr">
              <a:lnSpc>
                <a:spcPct val="90000"/>
              </a:lnSpc>
              <a:spcBef>
                <a:spcPts val="0"/>
              </a:spcBef>
              <a:defRPr/>
            </a:pPr>
            <a:r>
              <a:rPr lang="en-US" sz="3200" b="1" i="1" dirty="0">
                <a:solidFill>
                  <a:srgbClr val="006600"/>
                </a:solidFill>
              </a:rPr>
              <a:t>Corporate Officers – Specific Officers</a:t>
            </a:r>
          </a:p>
          <a:p>
            <a:r>
              <a:rPr lang="en-US" sz="3200" b="1" dirty="0">
                <a:solidFill>
                  <a:srgbClr val="C00000"/>
                </a:solidFill>
                <a:latin typeface="Arial" panose="020B0604020202020204" pitchFamily="34" charset="0"/>
                <a:cs typeface="Arial" panose="020B0604020202020204" pitchFamily="34" charset="0"/>
              </a:rPr>
              <a:t> What corporate officers do:</a:t>
            </a:r>
            <a:endParaRPr lang="en-US" sz="3200" b="1" i="1" kern="0" dirty="0">
              <a:solidFill>
                <a:srgbClr val="000000"/>
              </a:solidFill>
              <a:effectLst>
                <a:outerShdw blurRad="38100" dist="38100" dir="2700000" algn="tl">
                  <a:srgbClr val="C0C0C0"/>
                </a:outerShdw>
              </a:effectLst>
              <a:latin typeface="Arial" pitchFamily="34" charset="0"/>
              <a:cs typeface="Arial" pitchFamily="34" charset="0"/>
            </a:endParaRPr>
          </a:p>
          <a:p>
            <a:pPr lvl="2">
              <a:lnSpc>
                <a:spcPct val="77000"/>
              </a:lnSpc>
              <a:buFont typeface="Arial" pitchFamily="34" charset="0"/>
              <a:buChar char="•"/>
              <a:defRPr/>
            </a:pPr>
            <a:endParaRPr lang="en-US" sz="600" b="1" i="1" dirty="0">
              <a:latin typeface="Arial" pitchFamily="34" charset="0"/>
              <a:cs typeface="Arial" pitchFamily="34" charset="0"/>
            </a:endParaRPr>
          </a:p>
          <a:p>
            <a:pPr marL="347663" lvl="2" indent="-228600">
              <a:lnSpc>
                <a:spcPct val="90000"/>
              </a:lnSpc>
              <a:buFont typeface="Arial" pitchFamily="34" charset="0"/>
              <a:buChar char="•"/>
              <a:defRPr/>
            </a:pPr>
            <a:r>
              <a:rPr lang="en-US" sz="2200" b="1" i="1" dirty="0">
                <a:solidFill>
                  <a:srgbClr val="0000FF"/>
                </a:solidFill>
                <a:latin typeface="Arial" pitchFamily="34" charset="0"/>
                <a:cs typeface="Arial" pitchFamily="34" charset="0"/>
              </a:rPr>
              <a:t>Chief Financial Officer </a:t>
            </a:r>
            <a:r>
              <a:rPr lang="en-US" sz="2200" b="1" i="1" dirty="0">
                <a:solidFill>
                  <a:schemeClr val="tx2">
                    <a:lumMod val="75000"/>
                  </a:schemeClr>
                </a:solidFill>
                <a:latin typeface="Arial" pitchFamily="34" charset="0"/>
                <a:cs typeface="Arial" pitchFamily="34" charset="0"/>
              </a:rPr>
              <a:t>– </a:t>
            </a:r>
            <a:r>
              <a:rPr lang="en-US" sz="2200" b="1" i="1" dirty="0">
                <a:latin typeface="Arial" pitchFamily="34" charset="0"/>
                <a:cs typeface="Arial" pitchFamily="34" charset="0"/>
              </a:rPr>
              <a:t>The Chief Financial Officer or CFO is the officer responsible for the finances, and accounting of the finances, of the corporation.  Together with the Chief Executive Officer, the CFO must also verify the accuracy of reports under the Sarbanes Oxley Act. </a:t>
            </a:r>
          </a:p>
          <a:p>
            <a:pPr marL="347663" lvl="2" indent="-228600">
              <a:lnSpc>
                <a:spcPct val="90000"/>
              </a:lnSpc>
              <a:buFont typeface="Arial" pitchFamily="34" charset="0"/>
              <a:buChar char="•"/>
              <a:defRPr/>
            </a:pPr>
            <a:endParaRPr lang="en-US" sz="1000" b="1" i="1" dirty="0">
              <a:solidFill>
                <a:srgbClr val="0000FF"/>
              </a:solidFill>
              <a:latin typeface="Arial" pitchFamily="34" charset="0"/>
              <a:cs typeface="Arial" pitchFamily="34" charset="0"/>
            </a:endParaRPr>
          </a:p>
          <a:p>
            <a:pPr marL="347663" lvl="2" indent="-228600" algn="just">
              <a:lnSpc>
                <a:spcPct val="90000"/>
              </a:lnSpc>
              <a:buFont typeface="Arial" pitchFamily="34" charset="0"/>
              <a:buChar char="•"/>
              <a:defRPr/>
            </a:pPr>
            <a:r>
              <a:rPr lang="en-US" sz="2200" b="1" i="1" dirty="0">
                <a:solidFill>
                  <a:srgbClr val="0000FF"/>
                </a:solidFill>
                <a:latin typeface="Arial" pitchFamily="34" charset="0"/>
                <a:cs typeface="Arial" pitchFamily="34" charset="0"/>
              </a:rPr>
              <a:t>Treasurer</a:t>
            </a:r>
            <a:r>
              <a:rPr lang="en-US" sz="2200" b="1" i="1" dirty="0">
                <a:solidFill>
                  <a:schemeClr val="tx2">
                    <a:lumMod val="75000"/>
                  </a:schemeClr>
                </a:solidFill>
                <a:latin typeface="Arial" pitchFamily="34" charset="0"/>
                <a:cs typeface="Arial" pitchFamily="34" charset="0"/>
              </a:rPr>
              <a:t> – </a:t>
            </a:r>
            <a:r>
              <a:rPr lang="en-US" sz="2200" b="1" i="1" dirty="0">
                <a:latin typeface="Arial" pitchFamily="34" charset="0"/>
                <a:cs typeface="Arial" pitchFamily="34" charset="0"/>
              </a:rPr>
              <a:t>If the corporation does not have a separate, Chief Financial Officer, the treasurer serves as the officer responsible for the finances, and accounting of the finances, of the corporation.   The treasurer is the officer responsible for maintaining records of the corporation’s finances and ensuring that all corporate checking accounts, revenues, and accounts receivable are accurate and up-to-date. </a:t>
            </a:r>
          </a:p>
          <a:p>
            <a:pPr lvl="2">
              <a:lnSpc>
                <a:spcPct val="80000"/>
              </a:lnSpc>
              <a:buFont typeface="Arial" pitchFamily="34" charset="0"/>
              <a:buChar char="•"/>
              <a:defRPr/>
            </a:pPr>
            <a:endParaRPr lang="en-US" sz="2400" b="1" i="1" dirty="0"/>
          </a:p>
          <a:p>
            <a:pPr lvl="2">
              <a:lnSpc>
                <a:spcPct val="80000"/>
              </a:lnSpc>
              <a:buFont typeface="Arial" pitchFamily="34" charset="0"/>
              <a:buChar char="•"/>
              <a:defRPr/>
            </a:pPr>
            <a:endParaRPr lang="en-US" b="1" i="1" dirty="0"/>
          </a:p>
        </p:txBody>
      </p:sp>
    </p:spTree>
    <p:extLst>
      <p:ext uri="{BB962C8B-B14F-4D97-AF65-F5344CB8AC3E}">
        <p14:creationId xmlns:p14="http://schemas.microsoft.com/office/powerpoint/2010/main" val="6677713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txBox="1">
            <a:spLocks/>
          </p:cNvSpPr>
          <p:nvPr/>
        </p:nvSpPr>
        <p:spPr bwMode="auto">
          <a:xfrm>
            <a:off x="152400" y="914400"/>
            <a:ext cx="8534400" cy="5562600"/>
          </a:xfrm>
          <a:prstGeom prst="rect">
            <a:avLst/>
          </a:prstGeom>
          <a:noFill/>
          <a:ln w="9525">
            <a:noFill/>
            <a:miter lim="800000"/>
            <a:headEnd/>
            <a:tailEnd/>
          </a:ln>
        </p:spPr>
        <p:txBody>
          <a:bodyPr/>
          <a:lstStyle/>
          <a:p>
            <a:pPr marL="342900" indent="-342900" algn="ctr">
              <a:lnSpc>
                <a:spcPct val="90000"/>
              </a:lnSpc>
              <a:spcBef>
                <a:spcPts val="0"/>
              </a:spcBef>
              <a:defRPr/>
            </a:pPr>
            <a:r>
              <a:rPr lang="en-US" sz="4000" b="1" dirty="0">
                <a:solidFill>
                  <a:srgbClr val="0033CC"/>
                </a:solidFill>
              </a:rPr>
              <a:t>Corporate Governance</a:t>
            </a:r>
          </a:p>
          <a:p>
            <a:pPr marL="342900" indent="-342900" algn="ctr">
              <a:lnSpc>
                <a:spcPct val="90000"/>
              </a:lnSpc>
              <a:spcBef>
                <a:spcPts val="0"/>
              </a:spcBef>
              <a:defRPr/>
            </a:pPr>
            <a:r>
              <a:rPr lang="en-US" sz="3200" b="1" i="1" dirty="0">
                <a:solidFill>
                  <a:srgbClr val="006600"/>
                </a:solidFill>
              </a:rPr>
              <a:t>Corporate Officers – Specific Officers</a:t>
            </a:r>
          </a:p>
          <a:p>
            <a:r>
              <a:rPr lang="en-US" sz="3200" b="1" dirty="0">
                <a:solidFill>
                  <a:srgbClr val="C00000"/>
                </a:solidFill>
                <a:latin typeface="Arial" panose="020B0604020202020204" pitchFamily="34" charset="0"/>
                <a:cs typeface="Arial" panose="020B0604020202020204" pitchFamily="34" charset="0"/>
              </a:rPr>
              <a:t> What corporate officers do:</a:t>
            </a:r>
            <a:endParaRPr lang="en-US" sz="3200" b="1" i="1" kern="0" dirty="0">
              <a:solidFill>
                <a:srgbClr val="000000"/>
              </a:solidFill>
              <a:effectLst>
                <a:outerShdw blurRad="38100" dist="38100" dir="2700000" algn="tl">
                  <a:srgbClr val="C0C0C0"/>
                </a:outerShdw>
              </a:effectLst>
              <a:latin typeface="Arial" pitchFamily="34" charset="0"/>
              <a:cs typeface="Arial" pitchFamily="34" charset="0"/>
            </a:endParaRPr>
          </a:p>
          <a:p>
            <a:pPr lvl="2">
              <a:lnSpc>
                <a:spcPct val="77000"/>
              </a:lnSpc>
              <a:buFont typeface="Arial" pitchFamily="34" charset="0"/>
              <a:buChar char="•"/>
              <a:defRPr/>
            </a:pPr>
            <a:endParaRPr lang="en-US" sz="600" b="1" i="1" dirty="0">
              <a:latin typeface="Arial" pitchFamily="34" charset="0"/>
              <a:cs typeface="Arial" pitchFamily="34" charset="0"/>
            </a:endParaRPr>
          </a:p>
          <a:p>
            <a:pPr marL="461963" lvl="2" indent="-342900" algn="just">
              <a:lnSpc>
                <a:spcPct val="95000"/>
              </a:lnSpc>
              <a:buFont typeface="Arial" panose="020B0604020202020204" pitchFamily="34" charset="0"/>
              <a:buChar char="•"/>
              <a:defRPr/>
            </a:pPr>
            <a:r>
              <a:rPr lang="en-US" sz="2200" b="1" i="1" dirty="0">
                <a:solidFill>
                  <a:srgbClr val="0000FF"/>
                </a:solidFill>
                <a:latin typeface="Arial" pitchFamily="34" charset="0"/>
                <a:cs typeface="Arial" pitchFamily="34" charset="0"/>
              </a:rPr>
              <a:t>Secretary </a:t>
            </a:r>
            <a:r>
              <a:rPr lang="en-US" sz="2200" b="1" i="1" dirty="0">
                <a:solidFill>
                  <a:schemeClr val="tx2">
                    <a:lumMod val="75000"/>
                  </a:schemeClr>
                </a:solidFill>
                <a:latin typeface="Arial" pitchFamily="34" charset="0"/>
                <a:cs typeface="Arial" pitchFamily="34" charset="0"/>
              </a:rPr>
              <a:t>– T</a:t>
            </a:r>
            <a:r>
              <a:rPr lang="en-US" sz="2200" b="1" i="1" dirty="0">
                <a:latin typeface="Arial" pitchFamily="34" charset="0"/>
                <a:cs typeface="Arial" pitchFamily="34" charset="0"/>
              </a:rPr>
              <a:t>he Secretary is the officer responsible for the maintaining nonmonetary records for the corporation.  The corporate secretary is responsible for sending out/transmitting all notices and documents from the corporation. </a:t>
            </a:r>
          </a:p>
          <a:p>
            <a:pPr marL="119063" lvl="2" indent="0" algn="just">
              <a:lnSpc>
                <a:spcPct val="95000"/>
              </a:lnSpc>
              <a:defRPr/>
            </a:pPr>
            <a:r>
              <a:rPr lang="en-US" sz="1000" b="1" i="1" dirty="0">
                <a:latin typeface="Arial" pitchFamily="34" charset="0"/>
                <a:cs typeface="Arial" pitchFamily="34" charset="0"/>
              </a:rPr>
              <a:t> </a:t>
            </a:r>
          </a:p>
          <a:p>
            <a:pPr marL="457200" lvl="2" indent="0" algn="just">
              <a:lnSpc>
                <a:spcPct val="95000"/>
              </a:lnSpc>
              <a:defRPr/>
            </a:pPr>
            <a:r>
              <a:rPr lang="en-US" sz="2200" b="1" i="1" dirty="0">
                <a:latin typeface="Arial" pitchFamily="34" charset="0"/>
                <a:cs typeface="Arial" pitchFamily="34" charset="0"/>
              </a:rPr>
              <a:t>They are the officer that keeps the corporate seal, and who keep all records of the shareholder and directors’ meetings.  </a:t>
            </a:r>
          </a:p>
          <a:p>
            <a:pPr marL="457200" lvl="2" indent="0" algn="just">
              <a:lnSpc>
                <a:spcPct val="95000"/>
              </a:lnSpc>
              <a:defRPr/>
            </a:pPr>
            <a:endParaRPr lang="en-US" sz="1000" b="1" i="1" dirty="0">
              <a:latin typeface="Arial" pitchFamily="34" charset="0"/>
              <a:cs typeface="Arial" pitchFamily="34" charset="0"/>
            </a:endParaRPr>
          </a:p>
          <a:p>
            <a:pPr marL="457200" lvl="2" indent="0" algn="just">
              <a:lnSpc>
                <a:spcPct val="95000"/>
              </a:lnSpc>
              <a:defRPr/>
            </a:pPr>
            <a:r>
              <a:rPr lang="en-US" sz="2200" b="1" i="1" dirty="0">
                <a:latin typeface="Arial" pitchFamily="34" charset="0"/>
                <a:cs typeface="Arial" pitchFamily="34" charset="0"/>
              </a:rPr>
              <a:t>The secretary must also  ensures that proper documentation is filed with the state secretary of state’s office, or any other required corporate filing.</a:t>
            </a:r>
          </a:p>
          <a:p>
            <a:pPr lvl="2">
              <a:lnSpc>
                <a:spcPct val="80000"/>
              </a:lnSpc>
              <a:buFont typeface="Arial" pitchFamily="34" charset="0"/>
              <a:buChar char="•"/>
              <a:defRPr/>
            </a:pPr>
            <a:endParaRPr lang="en-US" sz="2400" b="1" i="1" dirty="0"/>
          </a:p>
          <a:p>
            <a:pPr lvl="2">
              <a:lnSpc>
                <a:spcPct val="80000"/>
              </a:lnSpc>
              <a:buFont typeface="Arial" pitchFamily="34" charset="0"/>
              <a:buChar char="•"/>
              <a:defRPr/>
            </a:pPr>
            <a:endParaRPr lang="en-US" b="1" i="1" dirty="0"/>
          </a:p>
        </p:txBody>
      </p:sp>
    </p:spTree>
    <p:extLst>
      <p:ext uri="{BB962C8B-B14F-4D97-AF65-F5344CB8AC3E}">
        <p14:creationId xmlns:p14="http://schemas.microsoft.com/office/powerpoint/2010/main" val="24584335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1"/>
          <p:cNvSpPr>
            <a:spLocks noChangeArrowheads="1"/>
          </p:cNvSpPr>
          <p:nvPr/>
        </p:nvSpPr>
        <p:spPr bwMode="auto">
          <a:xfrm>
            <a:off x="381000" y="2465033"/>
            <a:ext cx="8382000" cy="21421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indent="-342900" algn="ctr">
              <a:lnSpc>
                <a:spcPct val="90000"/>
              </a:lnSpc>
              <a:spcBef>
                <a:spcPts val="0"/>
              </a:spcBef>
              <a:defRPr/>
            </a:pPr>
            <a:r>
              <a:rPr lang="en-US" sz="5400" b="1" dirty="0">
                <a:solidFill>
                  <a:srgbClr val="A50021"/>
                </a:solidFill>
              </a:rPr>
              <a:t>Part Two:</a:t>
            </a:r>
          </a:p>
          <a:p>
            <a:pPr marL="342900" indent="-342900" algn="ctr">
              <a:lnSpc>
                <a:spcPct val="90000"/>
              </a:lnSpc>
              <a:spcBef>
                <a:spcPts val="0"/>
              </a:spcBef>
              <a:defRPr/>
            </a:pPr>
            <a:r>
              <a:rPr lang="en-US" sz="5400" b="1" dirty="0">
                <a:solidFill>
                  <a:srgbClr val="0033CC"/>
                </a:solidFill>
              </a:rPr>
              <a:t>Corporate Governance</a:t>
            </a:r>
          </a:p>
          <a:p>
            <a:pPr marL="342900" indent="-342900" algn="ctr">
              <a:lnSpc>
                <a:spcPct val="90000"/>
              </a:lnSpc>
              <a:spcBef>
                <a:spcPts val="0"/>
              </a:spcBef>
              <a:defRPr/>
            </a:pPr>
            <a:r>
              <a:rPr lang="en-US" sz="2400" b="1" i="1" dirty="0">
                <a:solidFill>
                  <a:srgbClr val="006600"/>
                </a:solidFill>
              </a:rPr>
              <a:t>Corporate Employees – Management of Corporation</a:t>
            </a:r>
          </a:p>
          <a:p>
            <a:pPr marL="0" marR="0" lvl="0" indent="0" algn="just" defTabSz="914400" rtl="0" eaLnBrk="0" fontAlgn="base" latinLnBrk="0" hangingPunct="0">
              <a:lnSpc>
                <a:spcPct val="90000"/>
              </a:lnSpc>
              <a:spcBef>
                <a:spcPts val="0"/>
              </a:spcBef>
              <a:spcAft>
                <a:spcPct val="0"/>
              </a:spcAft>
              <a:buClrTx/>
              <a:buSzTx/>
              <a:buFontTx/>
              <a:buNone/>
              <a:tabLst/>
            </a:pPr>
            <a:endParaRPr kumimoji="0" lang="en-US" sz="800" b="1" i="1" u="none" strike="noStrike" cap="none" normalizeH="0" baseline="0" dirty="0">
              <a:ln>
                <a:noFill/>
              </a:ln>
              <a:solidFill>
                <a:srgbClr val="002060"/>
              </a:solidFill>
              <a:effectLst/>
              <a:latin typeface="Arial" pitchFamily="34" charset="0"/>
              <a:ea typeface="Calibri" pitchFamily="34" charset="0"/>
              <a:cs typeface="Arial" pitchFamily="34" charset="0"/>
            </a:endParaRPr>
          </a:p>
          <a:p>
            <a:pPr marL="0" marR="0" lvl="0" indent="0" algn="just" defTabSz="914400" rtl="0" eaLnBrk="0" fontAlgn="base" latinLnBrk="0" hangingPunct="0">
              <a:lnSpc>
                <a:spcPct val="90000"/>
              </a:lnSpc>
              <a:spcBef>
                <a:spcPct val="0"/>
              </a:spcBef>
              <a:spcAft>
                <a:spcPct val="0"/>
              </a:spcAft>
              <a:buClrTx/>
              <a:buSzTx/>
              <a:buFontTx/>
              <a:buNone/>
              <a:tabLst/>
            </a:pPr>
            <a:endParaRPr kumimoji="0" lang="en-US" sz="800" b="1" i="0" u="none" strike="noStrike" cap="none" normalizeH="0" baseline="0" dirty="0">
              <a:ln>
                <a:noFill/>
              </a:ln>
              <a:solidFill>
                <a:srgbClr val="4F6228"/>
              </a:solidFill>
              <a:effectLst/>
              <a:latin typeface="Arial" pitchFamily="34" charset="0"/>
              <a:ea typeface="Calibri" pitchFamily="34" charset="0"/>
              <a:cs typeface="Arial" pitchFamily="34" charset="0"/>
            </a:endParaRPr>
          </a:p>
        </p:txBody>
      </p:sp>
    </p:spTree>
    <p:extLst>
      <p:ext uri="{BB962C8B-B14F-4D97-AF65-F5344CB8AC3E}">
        <p14:creationId xmlns:p14="http://schemas.microsoft.com/office/powerpoint/2010/main" val="2485282883"/>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10210</TotalTime>
  <Words>716</Words>
  <Application>Microsoft Office PowerPoint</Application>
  <PresentationFormat>On-screen Show (4:3)</PresentationFormat>
  <Paragraphs>91</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Wingdings</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Robert T. Farley</dc:creator>
  <cp:lastModifiedBy>Robert Farley</cp:lastModifiedBy>
  <cp:revision>538</cp:revision>
  <cp:lastPrinted>2020-09-23T14:11:20Z</cp:lastPrinted>
  <dcterms:created xsi:type="dcterms:W3CDTF">2007-08-27T19:04:39Z</dcterms:created>
  <dcterms:modified xsi:type="dcterms:W3CDTF">2021-10-23T19:03:19Z</dcterms:modified>
</cp:coreProperties>
</file>